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3" r:id="rId2"/>
  </p:sldMasterIdLst>
  <p:notesMasterIdLst>
    <p:notesMasterId r:id="rId41"/>
  </p:notesMasterIdLst>
  <p:sldIdLst>
    <p:sldId id="258" r:id="rId3"/>
    <p:sldId id="349" r:id="rId4"/>
    <p:sldId id="260" r:id="rId5"/>
    <p:sldId id="350" r:id="rId6"/>
    <p:sldId id="351" r:id="rId7"/>
    <p:sldId id="352" r:id="rId8"/>
    <p:sldId id="353" r:id="rId9"/>
    <p:sldId id="354" r:id="rId10"/>
    <p:sldId id="355" r:id="rId11"/>
    <p:sldId id="326" r:id="rId12"/>
    <p:sldId id="327" r:id="rId13"/>
    <p:sldId id="356" r:id="rId14"/>
    <p:sldId id="357" r:id="rId15"/>
    <p:sldId id="358" r:id="rId16"/>
    <p:sldId id="359" r:id="rId17"/>
    <p:sldId id="360" r:id="rId18"/>
    <p:sldId id="361" r:id="rId19"/>
    <p:sldId id="362" r:id="rId20"/>
    <p:sldId id="363" r:id="rId21"/>
    <p:sldId id="364" r:id="rId22"/>
    <p:sldId id="365" r:id="rId23"/>
    <p:sldId id="335" r:id="rId24"/>
    <p:sldId id="304" r:id="rId25"/>
    <p:sldId id="305" r:id="rId26"/>
    <p:sldId id="306" r:id="rId27"/>
    <p:sldId id="337" r:id="rId28"/>
    <p:sldId id="308" r:id="rId29"/>
    <p:sldId id="309" r:id="rId30"/>
    <p:sldId id="310" r:id="rId31"/>
    <p:sldId id="311" r:id="rId32"/>
    <p:sldId id="346" r:id="rId33"/>
    <p:sldId id="313" r:id="rId34"/>
    <p:sldId id="338" r:id="rId35"/>
    <p:sldId id="339" r:id="rId36"/>
    <p:sldId id="347" r:id="rId37"/>
    <p:sldId id="317" r:id="rId38"/>
    <p:sldId id="348" r:id="rId39"/>
    <p:sldId id="280" r:id="rId40"/>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8947" autoAdjust="0"/>
  </p:normalViewPr>
  <p:slideViewPr>
    <p:cSldViewPr>
      <p:cViewPr>
        <p:scale>
          <a:sx n="66" d="100"/>
          <a:sy n="66" d="100"/>
        </p:scale>
        <p:origin x="-1930" y="-5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CF1021-BF0B-4F7E-A224-29C8E2824646}" type="doc">
      <dgm:prSet loTypeId="urn:microsoft.com/office/officeart/2005/8/layout/hProcess9" loCatId="process" qsTypeId="urn:microsoft.com/office/officeart/2005/8/quickstyle/simple1#1" qsCatId="simple" csTypeId="urn:microsoft.com/office/officeart/2005/8/colors/colorful5" csCatId="colorful" phldr="1"/>
      <dgm:spPr/>
    </dgm:pt>
    <dgm:pt modelId="{90653252-8C68-4743-AC60-5B2B824B2A7C}">
      <dgm:prSet phldrT="[Text]"/>
      <dgm:spPr/>
      <dgm:t>
        <a:bodyPr/>
        <a:lstStyle/>
        <a:p>
          <a:pPr rtl="1"/>
          <a:r>
            <a:rPr lang="ar-EG" b="1" dirty="0" smtClean="0">
              <a:latin typeface="Antique Olive" pitchFamily="34" charset="0"/>
            </a:rPr>
            <a:t>ما بعد الإتجار</a:t>
          </a:r>
          <a:endParaRPr lang="en-GB" b="1" dirty="0">
            <a:latin typeface="Antique Olive" pitchFamily="34" charset="0"/>
          </a:endParaRPr>
        </a:p>
      </dgm:t>
    </dgm:pt>
    <dgm:pt modelId="{9B2ED963-17C5-486A-9BE3-F34303F6B742}" type="sibTrans" cxnId="{CF099821-85E7-4CCB-9AF6-307FE3E9C457}">
      <dgm:prSet/>
      <dgm:spPr/>
      <dgm:t>
        <a:bodyPr/>
        <a:lstStyle/>
        <a:p>
          <a:endParaRPr lang="en-GB"/>
        </a:p>
      </dgm:t>
    </dgm:pt>
    <dgm:pt modelId="{32CA3460-6EF9-486D-9DED-C3F835A03D15}" type="parTrans" cxnId="{CF099821-85E7-4CCB-9AF6-307FE3E9C457}">
      <dgm:prSet/>
      <dgm:spPr/>
      <dgm:t>
        <a:bodyPr/>
        <a:lstStyle/>
        <a:p>
          <a:endParaRPr lang="en-GB"/>
        </a:p>
      </dgm:t>
    </dgm:pt>
    <dgm:pt modelId="{EFEE65D1-3FFE-4A07-8436-BD40C815125B}">
      <dgm:prSet phldrT="[Text]"/>
      <dgm:spPr/>
      <dgm:t>
        <a:bodyPr/>
        <a:lstStyle/>
        <a:p>
          <a:pPr rtl="1"/>
          <a:r>
            <a:rPr lang="ar-EG" b="1" dirty="0" smtClean="0">
              <a:latin typeface="Antique Olive" pitchFamily="34" charset="0"/>
            </a:rPr>
            <a:t>الاستغلال</a:t>
          </a:r>
          <a:endParaRPr lang="en-GB" b="1" dirty="0">
            <a:latin typeface="Antique Olive" pitchFamily="34" charset="0"/>
          </a:endParaRPr>
        </a:p>
      </dgm:t>
    </dgm:pt>
    <dgm:pt modelId="{742ACC95-039F-4964-9370-D958868C4710}" type="sibTrans" cxnId="{191D545C-FBB5-4395-82DC-D4F06AA077B3}">
      <dgm:prSet/>
      <dgm:spPr/>
      <dgm:t>
        <a:bodyPr/>
        <a:lstStyle/>
        <a:p>
          <a:endParaRPr lang="en-GB"/>
        </a:p>
      </dgm:t>
    </dgm:pt>
    <dgm:pt modelId="{F26A5D3E-30CE-4E38-B4FA-E996FB1B1F16}" type="parTrans" cxnId="{191D545C-FBB5-4395-82DC-D4F06AA077B3}">
      <dgm:prSet/>
      <dgm:spPr/>
      <dgm:t>
        <a:bodyPr/>
        <a:lstStyle/>
        <a:p>
          <a:endParaRPr lang="en-GB"/>
        </a:p>
      </dgm:t>
    </dgm:pt>
    <dgm:pt modelId="{25DB41C6-D1F6-47D0-992E-6EE0B3C77A12}">
      <dgm:prSet phldrT="[Text]"/>
      <dgm:spPr/>
      <dgm:t>
        <a:bodyPr/>
        <a:lstStyle/>
        <a:p>
          <a:pPr rtl="1"/>
          <a:r>
            <a:rPr lang="ar-EG" b="1" dirty="0" smtClean="0">
              <a:latin typeface="Antique Olive" pitchFamily="34" charset="0"/>
            </a:rPr>
            <a:t>ما قبل الإتجار</a:t>
          </a:r>
          <a:endParaRPr lang="en-GB" b="1" dirty="0">
            <a:latin typeface="Antique Olive" pitchFamily="34" charset="0"/>
          </a:endParaRPr>
        </a:p>
      </dgm:t>
    </dgm:pt>
    <dgm:pt modelId="{76217A27-F145-4625-92ED-509A4BCB8A86}" type="sibTrans" cxnId="{BA6E114B-0F1E-404D-9788-A1F9FB11628C}">
      <dgm:prSet/>
      <dgm:spPr/>
      <dgm:t>
        <a:bodyPr/>
        <a:lstStyle/>
        <a:p>
          <a:endParaRPr lang="en-GB"/>
        </a:p>
      </dgm:t>
    </dgm:pt>
    <dgm:pt modelId="{CEAFC607-12B0-43FA-AAF1-37E5F26EA27D}" type="parTrans" cxnId="{BA6E114B-0F1E-404D-9788-A1F9FB11628C}">
      <dgm:prSet/>
      <dgm:spPr/>
      <dgm:t>
        <a:bodyPr/>
        <a:lstStyle/>
        <a:p>
          <a:endParaRPr lang="en-GB"/>
        </a:p>
      </dgm:t>
    </dgm:pt>
    <dgm:pt modelId="{A4845DB4-7D16-43DD-9BB4-1EF01A4A3BDD}" type="pres">
      <dgm:prSet presAssocID="{DECF1021-BF0B-4F7E-A224-29C8E2824646}" presName="CompostProcess" presStyleCnt="0">
        <dgm:presLayoutVars>
          <dgm:dir val="rev"/>
          <dgm:resizeHandles val="exact"/>
        </dgm:presLayoutVars>
      </dgm:prSet>
      <dgm:spPr/>
    </dgm:pt>
    <dgm:pt modelId="{85CF9F6B-A51B-448C-A52E-E69682180C57}" type="pres">
      <dgm:prSet presAssocID="{DECF1021-BF0B-4F7E-A224-29C8E2824646}" presName="arrow" presStyleLbl="bgShp" presStyleIdx="0" presStyleCnt="1" custLinFactNeighborX="227"/>
      <dgm:spPr/>
    </dgm:pt>
    <dgm:pt modelId="{3677DA72-9FF4-48EB-97DB-A6F7ED4498A2}" type="pres">
      <dgm:prSet presAssocID="{DECF1021-BF0B-4F7E-A224-29C8E2824646}" presName="linearProcess" presStyleCnt="0"/>
      <dgm:spPr/>
    </dgm:pt>
    <dgm:pt modelId="{91A318D2-8A06-4EDA-9A56-3AF6D35A7394}" type="pres">
      <dgm:prSet presAssocID="{25DB41C6-D1F6-47D0-992E-6EE0B3C77A12}" presName="textNode" presStyleLbl="node1" presStyleIdx="0" presStyleCnt="3">
        <dgm:presLayoutVars>
          <dgm:bulletEnabled val="1"/>
        </dgm:presLayoutVars>
      </dgm:prSet>
      <dgm:spPr/>
      <dgm:t>
        <a:bodyPr/>
        <a:lstStyle/>
        <a:p>
          <a:endParaRPr lang="en-GB"/>
        </a:p>
      </dgm:t>
    </dgm:pt>
    <dgm:pt modelId="{5BA34230-0DAD-47AD-ABE7-A7E5C768EC49}" type="pres">
      <dgm:prSet presAssocID="{76217A27-F145-4625-92ED-509A4BCB8A86}" presName="sibTrans" presStyleCnt="0"/>
      <dgm:spPr/>
    </dgm:pt>
    <dgm:pt modelId="{F1FDBF02-79C1-4EFF-BDFB-4457AC034B99}" type="pres">
      <dgm:prSet presAssocID="{EFEE65D1-3FFE-4A07-8436-BD40C815125B}" presName="textNode" presStyleLbl="node1" presStyleIdx="1" presStyleCnt="3">
        <dgm:presLayoutVars>
          <dgm:bulletEnabled val="1"/>
        </dgm:presLayoutVars>
      </dgm:prSet>
      <dgm:spPr/>
      <dgm:t>
        <a:bodyPr/>
        <a:lstStyle/>
        <a:p>
          <a:endParaRPr lang="en-GB"/>
        </a:p>
      </dgm:t>
    </dgm:pt>
    <dgm:pt modelId="{ED442E0E-8D73-470E-8F0C-D933B129A595}" type="pres">
      <dgm:prSet presAssocID="{742ACC95-039F-4964-9370-D958868C4710}" presName="sibTrans" presStyleCnt="0"/>
      <dgm:spPr/>
    </dgm:pt>
    <dgm:pt modelId="{B4DE30DD-032D-4841-9CDB-75828A6F2B81}" type="pres">
      <dgm:prSet presAssocID="{90653252-8C68-4743-AC60-5B2B824B2A7C}" presName="textNode" presStyleLbl="node1" presStyleIdx="2" presStyleCnt="3">
        <dgm:presLayoutVars>
          <dgm:bulletEnabled val="1"/>
        </dgm:presLayoutVars>
      </dgm:prSet>
      <dgm:spPr/>
      <dgm:t>
        <a:bodyPr/>
        <a:lstStyle/>
        <a:p>
          <a:endParaRPr lang="en-GB"/>
        </a:p>
      </dgm:t>
    </dgm:pt>
  </dgm:ptLst>
  <dgm:cxnLst>
    <dgm:cxn modelId="{E82B75CE-CF92-4C62-8AFB-79AC777B24E7}" type="presOf" srcId="{90653252-8C68-4743-AC60-5B2B824B2A7C}" destId="{B4DE30DD-032D-4841-9CDB-75828A6F2B81}" srcOrd="0" destOrd="0" presId="urn:microsoft.com/office/officeart/2005/8/layout/hProcess9"/>
    <dgm:cxn modelId="{D5F13466-787E-4904-B9D0-B147643AB747}" type="presOf" srcId="{25DB41C6-D1F6-47D0-992E-6EE0B3C77A12}" destId="{91A318D2-8A06-4EDA-9A56-3AF6D35A7394}" srcOrd="0" destOrd="0" presId="urn:microsoft.com/office/officeart/2005/8/layout/hProcess9"/>
    <dgm:cxn modelId="{3555B8B6-95B8-4DD2-9AA4-D3D1E34B22C4}" type="presOf" srcId="{EFEE65D1-3FFE-4A07-8436-BD40C815125B}" destId="{F1FDBF02-79C1-4EFF-BDFB-4457AC034B99}" srcOrd="0" destOrd="0" presId="urn:microsoft.com/office/officeart/2005/8/layout/hProcess9"/>
    <dgm:cxn modelId="{A9104679-177D-4576-A7C4-2DE86EE6D39F}" type="presOf" srcId="{DECF1021-BF0B-4F7E-A224-29C8E2824646}" destId="{A4845DB4-7D16-43DD-9BB4-1EF01A4A3BDD}" srcOrd="0" destOrd="0" presId="urn:microsoft.com/office/officeart/2005/8/layout/hProcess9"/>
    <dgm:cxn modelId="{CF099821-85E7-4CCB-9AF6-307FE3E9C457}" srcId="{DECF1021-BF0B-4F7E-A224-29C8E2824646}" destId="{90653252-8C68-4743-AC60-5B2B824B2A7C}" srcOrd="2" destOrd="0" parTransId="{32CA3460-6EF9-486D-9DED-C3F835A03D15}" sibTransId="{9B2ED963-17C5-486A-9BE3-F34303F6B742}"/>
    <dgm:cxn modelId="{BA6E114B-0F1E-404D-9788-A1F9FB11628C}" srcId="{DECF1021-BF0B-4F7E-A224-29C8E2824646}" destId="{25DB41C6-D1F6-47D0-992E-6EE0B3C77A12}" srcOrd="0" destOrd="0" parTransId="{CEAFC607-12B0-43FA-AAF1-37E5F26EA27D}" sibTransId="{76217A27-F145-4625-92ED-509A4BCB8A86}"/>
    <dgm:cxn modelId="{191D545C-FBB5-4395-82DC-D4F06AA077B3}" srcId="{DECF1021-BF0B-4F7E-A224-29C8E2824646}" destId="{EFEE65D1-3FFE-4A07-8436-BD40C815125B}" srcOrd="1" destOrd="0" parTransId="{F26A5D3E-30CE-4E38-B4FA-E996FB1B1F16}" sibTransId="{742ACC95-039F-4964-9370-D958868C4710}"/>
    <dgm:cxn modelId="{8667B909-DFB8-4A97-9A69-1A7FAC8B9340}" type="presParOf" srcId="{A4845DB4-7D16-43DD-9BB4-1EF01A4A3BDD}" destId="{85CF9F6B-A51B-448C-A52E-E69682180C57}" srcOrd="0" destOrd="0" presId="urn:microsoft.com/office/officeart/2005/8/layout/hProcess9"/>
    <dgm:cxn modelId="{D80FF70C-F6E3-4F06-A53D-8656EF1BF5AA}" type="presParOf" srcId="{A4845DB4-7D16-43DD-9BB4-1EF01A4A3BDD}" destId="{3677DA72-9FF4-48EB-97DB-A6F7ED4498A2}" srcOrd="1" destOrd="0" presId="urn:microsoft.com/office/officeart/2005/8/layout/hProcess9"/>
    <dgm:cxn modelId="{45D13A0B-5666-4352-BD8C-7B1E7B06E744}" type="presParOf" srcId="{3677DA72-9FF4-48EB-97DB-A6F7ED4498A2}" destId="{91A318D2-8A06-4EDA-9A56-3AF6D35A7394}" srcOrd="0" destOrd="0" presId="urn:microsoft.com/office/officeart/2005/8/layout/hProcess9"/>
    <dgm:cxn modelId="{D3615660-0E04-4176-9754-363416DC85B3}" type="presParOf" srcId="{3677DA72-9FF4-48EB-97DB-A6F7ED4498A2}" destId="{5BA34230-0DAD-47AD-ABE7-A7E5C768EC49}" srcOrd="1" destOrd="0" presId="urn:microsoft.com/office/officeart/2005/8/layout/hProcess9"/>
    <dgm:cxn modelId="{97910CF9-F64E-49FE-88F3-B354CF015A37}" type="presParOf" srcId="{3677DA72-9FF4-48EB-97DB-A6F7ED4498A2}" destId="{F1FDBF02-79C1-4EFF-BDFB-4457AC034B99}" srcOrd="2" destOrd="0" presId="urn:microsoft.com/office/officeart/2005/8/layout/hProcess9"/>
    <dgm:cxn modelId="{5A4FDEDB-4F68-422F-A471-BCEE10F106AF}" type="presParOf" srcId="{3677DA72-9FF4-48EB-97DB-A6F7ED4498A2}" destId="{ED442E0E-8D73-470E-8F0C-D933B129A595}" srcOrd="3" destOrd="0" presId="urn:microsoft.com/office/officeart/2005/8/layout/hProcess9"/>
    <dgm:cxn modelId="{4AA164DF-3382-4BCA-811F-9B3B0FD72419}" type="presParOf" srcId="{3677DA72-9FF4-48EB-97DB-A6F7ED4498A2}" destId="{B4DE30DD-032D-4841-9CDB-75828A6F2B81}"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0914E1-252E-447A-9250-99DD9B94FA68}" type="doc">
      <dgm:prSet loTypeId="urn:microsoft.com/office/officeart/2005/8/layout/arrow5" loCatId="relationship" qsTypeId="urn:microsoft.com/office/officeart/2005/8/quickstyle/simple1#4" qsCatId="simple" csTypeId="urn:microsoft.com/office/officeart/2005/8/colors/accent1_2#3" csCatId="accent1" phldr="1"/>
      <dgm:spPr/>
      <dgm:t>
        <a:bodyPr/>
        <a:lstStyle/>
        <a:p>
          <a:endParaRPr lang="es-ES"/>
        </a:p>
      </dgm:t>
    </dgm:pt>
    <dgm:pt modelId="{B6A1BA3C-D99A-4A35-A757-115163588BCB}">
      <dgm:prSet phldrT="[Text]" custT="1"/>
      <dgm:spPr>
        <a:solidFill>
          <a:schemeClr val="bg1"/>
        </a:solidFill>
      </dgm:spPr>
      <dgm:t>
        <a:bodyPr/>
        <a:lstStyle/>
        <a:p>
          <a:pPr rtl="1"/>
          <a:r>
            <a:rPr lang="ar-EG" sz="2200" b="1" dirty="0" smtClean="0">
              <a:latin typeface="Antique Olive" pitchFamily="34" charset="0"/>
            </a:rPr>
            <a:t>المواجهة</a:t>
          </a:r>
          <a:endParaRPr lang="es-ES" sz="2200" b="1" dirty="0">
            <a:latin typeface="Antique Olive" pitchFamily="34" charset="0"/>
          </a:endParaRPr>
        </a:p>
      </dgm:t>
    </dgm:pt>
    <dgm:pt modelId="{ABBE2485-C8AD-46C2-922D-69A629B4FE7D}" type="parTrans" cxnId="{2B17C095-B507-4366-A13A-879E56CC2DF8}">
      <dgm:prSet/>
      <dgm:spPr/>
      <dgm:t>
        <a:bodyPr/>
        <a:lstStyle/>
        <a:p>
          <a:endParaRPr lang="es-ES"/>
        </a:p>
      </dgm:t>
    </dgm:pt>
    <dgm:pt modelId="{8C42F082-1C35-46B5-A9C9-B103F0ADD982}" type="sibTrans" cxnId="{2B17C095-B507-4366-A13A-879E56CC2DF8}">
      <dgm:prSet/>
      <dgm:spPr/>
      <dgm:t>
        <a:bodyPr/>
        <a:lstStyle/>
        <a:p>
          <a:endParaRPr lang="es-ES"/>
        </a:p>
      </dgm:t>
    </dgm:pt>
    <dgm:pt modelId="{B43EEA44-786E-4125-AF4B-4AFA11CCF7F7}">
      <dgm:prSet phldrT="[Text]" custT="1"/>
      <dgm:spPr>
        <a:solidFill>
          <a:schemeClr val="bg1"/>
        </a:solidFill>
      </dgm:spPr>
      <dgm:t>
        <a:bodyPr/>
        <a:lstStyle/>
        <a:p>
          <a:pPr rtl="1"/>
          <a:r>
            <a:rPr lang="ar-EG" sz="2400" b="1" dirty="0" smtClean="0">
              <a:latin typeface="Antique Olive" pitchFamily="34" charset="0"/>
            </a:rPr>
            <a:t>الهروب</a:t>
          </a:r>
          <a:endParaRPr lang="es-ES" sz="2000" b="1" dirty="0">
            <a:latin typeface="Antique Olive" pitchFamily="34" charset="0"/>
          </a:endParaRPr>
        </a:p>
      </dgm:t>
    </dgm:pt>
    <dgm:pt modelId="{E241C671-4441-454A-9403-55825A134F5E}" type="parTrans" cxnId="{BE1089CA-9CB1-4944-B674-38D5238EE60C}">
      <dgm:prSet/>
      <dgm:spPr/>
      <dgm:t>
        <a:bodyPr/>
        <a:lstStyle/>
        <a:p>
          <a:endParaRPr lang="es-ES"/>
        </a:p>
      </dgm:t>
    </dgm:pt>
    <dgm:pt modelId="{6853F784-6E62-49FF-BD97-FD03D10E53E3}" type="sibTrans" cxnId="{BE1089CA-9CB1-4944-B674-38D5238EE60C}">
      <dgm:prSet/>
      <dgm:spPr/>
      <dgm:t>
        <a:bodyPr/>
        <a:lstStyle/>
        <a:p>
          <a:endParaRPr lang="es-ES"/>
        </a:p>
      </dgm:t>
    </dgm:pt>
    <dgm:pt modelId="{4F0DEE7D-8BCC-4314-85BB-46F06E75FC5E}" type="pres">
      <dgm:prSet presAssocID="{6F0914E1-252E-447A-9250-99DD9B94FA68}" presName="diagram" presStyleCnt="0">
        <dgm:presLayoutVars>
          <dgm:dir val="rev"/>
          <dgm:resizeHandles val="exact"/>
        </dgm:presLayoutVars>
      </dgm:prSet>
      <dgm:spPr/>
      <dgm:t>
        <a:bodyPr/>
        <a:lstStyle/>
        <a:p>
          <a:endParaRPr lang="es-ES"/>
        </a:p>
      </dgm:t>
    </dgm:pt>
    <dgm:pt modelId="{B15D12E5-4D53-4EC5-8621-973736488FF5}" type="pres">
      <dgm:prSet presAssocID="{B6A1BA3C-D99A-4A35-A757-115163588BCB}" presName="arrow" presStyleLbl="node1" presStyleIdx="0" presStyleCnt="2">
        <dgm:presLayoutVars>
          <dgm:bulletEnabled val="1"/>
        </dgm:presLayoutVars>
      </dgm:prSet>
      <dgm:spPr/>
      <dgm:t>
        <a:bodyPr/>
        <a:lstStyle/>
        <a:p>
          <a:endParaRPr lang="es-ES"/>
        </a:p>
      </dgm:t>
    </dgm:pt>
    <dgm:pt modelId="{00A63B2B-67B8-46BF-B532-DFC66319EBEC}" type="pres">
      <dgm:prSet presAssocID="{B43EEA44-786E-4125-AF4B-4AFA11CCF7F7}" presName="arrow" presStyleLbl="node1" presStyleIdx="1" presStyleCnt="2">
        <dgm:presLayoutVars>
          <dgm:bulletEnabled val="1"/>
        </dgm:presLayoutVars>
      </dgm:prSet>
      <dgm:spPr/>
      <dgm:t>
        <a:bodyPr/>
        <a:lstStyle/>
        <a:p>
          <a:endParaRPr lang="es-ES"/>
        </a:p>
      </dgm:t>
    </dgm:pt>
  </dgm:ptLst>
  <dgm:cxnLst>
    <dgm:cxn modelId="{D11F2C3A-7271-42A1-9538-ADBFF5EB45EA}" type="presOf" srcId="{B6A1BA3C-D99A-4A35-A757-115163588BCB}" destId="{B15D12E5-4D53-4EC5-8621-973736488FF5}" srcOrd="0" destOrd="0" presId="urn:microsoft.com/office/officeart/2005/8/layout/arrow5"/>
    <dgm:cxn modelId="{2B17C095-B507-4366-A13A-879E56CC2DF8}" srcId="{6F0914E1-252E-447A-9250-99DD9B94FA68}" destId="{B6A1BA3C-D99A-4A35-A757-115163588BCB}" srcOrd="0" destOrd="0" parTransId="{ABBE2485-C8AD-46C2-922D-69A629B4FE7D}" sibTransId="{8C42F082-1C35-46B5-A9C9-B103F0ADD982}"/>
    <dgm:cxn modelId="{CAB544E2-59ED-4747-BD81-D2A638EDFA15}" type="presOf" srcId="{6F0914E1-252E-447A-9250-99DD9B94FA68}" destId="{4F0DEE7D-8BCC-4314-85BB-46F06E75FC5E}" srcOrd="0" destOrd="0" presId="urn:microsoft.com/office/officeart/2005/8/layout/arrow5"/>
    <dgm:cxn modelId="{D7318930-B1E7-4167-BB4E-801462B760AF}" type="presOf" srcId="{B43EEA44-786E-4125-AF4B-4AFA11CCF7F7}" destId="{00A63B2B-67B8-46BF-B532-DFC66319EBEC}" srcOrd="0" destOrd="0" presId="urn:microsoft.com/office/officeart/2005/8/layout/arrow5"/>
    <dgm:cxn modelId="{BE1089CA-9CB1-4944-B674-38D5238EE60C}" srcId="{6F0914E1-252E-447A-9250-99DD9B94FA68}" destId="{B43EEA44-786E-4125-AF4B-4AFA11CCF7F7}" srcOrd="1" destOrd="0" parTransId="{E241C671-4441-454A-9403-55825A134F5E}" sibTransId="{6853F784-6E62-49FF-BD97-FD03D10E53E3}"/>
    <dgm:cxn modelId="{66939EBD-FB4B-4066-BA74-4FEEC4BCFDFF}" type="presParOf" srcId="{4F0DEE7D-8BCC-4314-85BB-46F06E75FC5E}" destId="{B15D12E5-4D53-4EC5-8621-973736488FF5}" srcOrd="0" destOrd="0" presId="urn:microsoft.com/office/officeart/2005/8/layout/arrow5"/>
    <dgm:cxn modelId="{A6CEBE46-394B-4E16-99FC-4464221D795C}" type="presParOf" srcId="{4F0DEE7D-8BCC-4314-85BB-46F06E75FC5E}" destId="{00A63B2B-67B8-46BF-B532-DFC66319EBEC}" srcOrd="1"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2EDB571-E4A7-455D-85BD-63632CCDFB1F}" type="doc">
      <dgm:prSet loTypeId="urn:microsoft.com/office/officeart/2005/8/layout/vProcess5" loCatId="process" qsTypeId="urn:microsoft.com/office/officeart/2005/8/quickstyle/simple1#5" qsCatId="simple" csTypeId="urn:microsoft.com/office/officeart/2005/8/colors/accent1_2#4" csCatId="accent1" phldr="1"/>
      <dgm:spPr/>
      <dgm:t>
        <a:bodyPr/>
        <a:lstStyle/>
        <a:p>
          <a:endParaRPr lang="es-ES"/>
        </a:p>
      </dgm:t>
    </dgm:pt>
    <dgm:pt modelId="{A555B2DC-9881-4B56-ACBF-F8F9375B964A}">
      <dgm:prSet phldrT="[Text]" custT="1"/>
      <dgm:spPr>
        <a:solidFill>
          <a:schemeClr val="tx2"/>
        </a:solidFill>
      </dgm:spPr>
      <dgm:t>
        <a:bodyPr/>
        <a:lstStyle/>
        <a:p>
          <a:pPr algn="ctr" rtl="1"/>
          <a:r>
            <a:rPr lang="ar-EG" sz="2800" b="1" dirty="0" smtClean="0">
              <a:solidFill>
                <a:schemeClr val="bg1"/>
              </a:solidFill>
              <a:latin typeface="Antique Olive" pitchFamily="34" charset="0"/>
            </a:rPr>
            <a:t>إدارة الأزمة</a:t>
          </a:r>
          <a:endParaRPr lang="es-ES" sz="2800" b="1" dirty="0">
            <a:solidFill>
              <a:schemeClr val="bg1"/>
            </a:solidFill>
            <a:latin typeface="Antique Olive" pitchFamily="34" charset="0"/>
          </a:endParaRPr>
        </a:p>
      </dgm:t>
    </dgm:pt>
    <dgm:pt modelId="{D4CC5FB7-EDA5-4945-B0F4-62CF24E780A7}" type="parTrans" cxnId="{9965EA45-FB5D-49FC-8BCA-455B52E96582}">
      <dgm:prSet/>
      <dgm:spPr/>
      <dgm:t>
        <a:bodyPr/>
        <a:lstStyle/>
        <a:p>
          <a:endParaRPr lang="es-ES"/>
        </a:p>
      </dgm:t>
    </dgm:pt>
    <dgm:pt modelId="{8F085E80-624E-43DE-828F-F81043EEC10C}" type="sibTrans" cxnId="{9965EA45-FB5D-49FC-8BCA-455B52E96582}">
      <dgm:prSet/>
      <dgm:spPr>
        <a:solidFill>
          <a:schemeClr val="accent6">
            <a:alpha val="90000"/>
          </a:schemeClr>
        </a:solidFill>
      </dgm:spPr>
      <dgm:t>
        <a:bodyPr/>
        <a:lstStyle/>
        <a:p>
          <a:endParaRPr lang="es-ES"/>
        </a:p>
      </dgm:t>
    </dgm:pt>
    <dgm:pt modelId="{1DF1AF12-F558-45AE-AF31-EA56E7DBCFCC}">
      <dgm:prSet phldrT="[Text]" custT="1"/>
      <dgm:spPr>
        <a:solidFill>
          <a:schemeClr val="accent4"/>
        </a:solidFill>
      </dgm:spPr>
      <dgm:t>
        <a:bodyPr/>
        <a:lstStyle/>
        <a:p>
          <a:pPr algn="ctr" rtl="1"/>
          <a:r>
            <a:rPr lang="ar-EG" sz="2800" b="1" dirty="0" smtClean="0">
              <a:solidFill>
                <a:schemeClr val="bg1"/>
              </a:solidFill>
              <a:latin typeface="Antique Olive" pitchFamily="34" charset="0"/>
            </a:rPr>
            <a:t>ثبات الحالة والتأقلم </a:t>
          </a:r>
          <a:endParaRPr lang="es-ES" sz="2800" b="1" dirty="0">
            <a:solidFill>
              <a:schemeClr val="bg1"/>
            </a:solidFill>
            <a:latin typeface="Antique Olive" pitchFamily="34" charset="0"/>
          </a:endParaRPr>
        </a:p>
      </dgm:t>
    </dgm:pt>
    <dgm:pt modelId="{ECA97B18-B128-421E-AA50-4ADB1225FACF}" type="parTrans" cxnId="{C4C79BC5-EBFA-426E-A87D-50342ADF5AC1}">
      <dgm:prSet/>
      <dgm:spPr/>
      <dgm:t>
        <a:bodyPr/>
        <a:lstStyle/>
        <a:p>
          <a:endParaRPr lang="es-ES"/>
        </a:p>
      </dgm:t>
    </dgm:pt>
    <dgm:pt modelId="{6CC0F874-A1C9-4FDC-A21A-DD5A15B54030}" type="sibTrans" cxnId="{C4C79BC5-EBFA-426E-A87D-50342ADF5AC1}">
      <dgm:prSet/>
      <dgm:spPr>
        <a:solidFill>
          <a:schemeClr val="accent6">
            <a:alpha val="90000"/>
          </a:schemeClr>
        </a:solidFill>
      </dgm:spPr>
      <dgm:t>
        <a:bodyPr/>
        <a:lstStyle/>
        <a:p>
          <a:endParaRPr lang="es-ES"/>
        </a:p>
      </dgm:t>
    </dgm:pt>
    <dgm:pt modelId="{40F963D4-46C5-4FFC-8A07-375C725B8015}">
      <dgm:prSet phldrT="[Text]" custT="1"/>
      <dgm:spPr>
        <a:solidFill>
          <a:schemeClr val="bg1"/>
        </a:solidFill>
      </dgm:spPr>
      <dgm:t>
        <a:bodyPr/>
        <a:lstStyle/>
        <a:p>
          <a:pPr algn="ctr" rtl="1"/>
          <a:r>
            <a:rPr lang="ar-EG" sz="2800" b="1" dirty="0" smtClean="0">
              <a:solidFill>
                <a:schemeClr val="tx1"/>
              </a:solidFill>
              <a:latin typeface="Antique Olive" pitchFamily="34" charset="0"/>
            </a:rPr>
            <a:t>علاج الأعراض طويلة الأجل</a:t>
          </a:r>
          <a:endParaRPr lang="es-ES" sz="2800" b="1" dirty="0">
            <a:solidFill>
              <a:schemeClr val="tx1"/>
            </a:solidFill>
            <a:latin typeface="Antique Olive" pitchFamily="34" charset="0"/>
          </a:endParaRPr>
        </a:p>
      </dgm:t>
    </dgm:pt>
    <dgm:pt modelId="{C1C2B472-2E36-4C16-9A24-2450FB3D17D9}" type="parTrans" cxnId="{7CDAEBE5-6B3E-460B-BC59-3AAB088D6AE3}">
      <dgm:prSet/>
      <dgm:spPr/>
      <dgm:t>
        <a:bodyPr/>
        <a:lstStyle/>
        <a:p>
          <a:endParaRPr lang="es-ES"/>
        </a:p>
      </dgm:t>
    </dgm:pt>
    <dgm:pt modelId="{452D6387-B551-4A30-BA33-776EE2CCBB89}" type="sibTrans" cxnId="{7CDAEBE5-6B3E-460B-BC59-3AAB088D6AE3}">
      <dgm:prSet/>
      <dgm:spPr/>
      <dgm:t>
        <a:bodyPr/>
        <a:lstStyle/>
        <a:p>
          <a:endParaRPr lang="es-ES"/>
        </a:p>
      </dgm:t>
    </dgm:pt>
    <dgm:pt modelId="{8AE80861-A31C-4C84-8045-D205551C696F}" type="pres">
      <dgm:prSet presAssocID="{82EDB571-E4A7-455D-85BD-63632CCDFB1F}" presName="outerComposite" presStyleCnt="0">
        <dgm:presLayoutVars>
          <dgm:chMax val="5"/>
          <dgm:dir val="rev"/>
          <dgm:resizeHandles val="exact"/>
        </dgm:presLayoutVars>
      </dgm:prSet>
      <dgm:spPr/>
      <dgm:t>
        <a:bodyPr/>
        <a:lstStyle/>
        <a:p>
          <a:endParaRPr lang="es-ES"/>
        </a:p>
      </dgm:t>
    </dgm:pt>
    <dgm:pt modelId="{547C6028-FB84-40B8-9AB1-F00A19040C11}" type="pres">
      <dgm:prSet presAssocID="{82EDB571-E4A7-455D-85BD-63632CCDFB1F}" presName="dummyMaxCanvas" presStyleCnt="0">
        <dgm:presLayoutVars/>
      </dgm:prSet>
      <dgm:spPr/>
    </dgm:pt>
    <dgm:pt modelId="{41413B4A-1979-408B-8B6C-0C6E3C38C366}" type="pres">
      <dgm:prSet presAssocID="{82EDB571-E4A7-455D-85BD-63632CCDFB1F}" presName="ThreeNodes_1" presStyleLbl="node1" presStyleIdx="0" presStyleCnt="3">
        <dgm:presLayoutVars>
          <dgm:bulletEnabled val="1"/>
        </dgm:presLayoutVars>
      </dgm:prSet>
      <dgm:spPr/>
      <dgm:t>
        <a:bodyPr/>
        <a:lstStyle/>
        <a:p>
          <a:endParaRPr lang="es-ES"/>
        </a:p>
      </dgm:t>
    </dgm:pt>
    <dgm:pt modelId="{015B8BB2-F2FD-4DAF-A377-F178D0BE443F}" type="pres">
      <dgm:prSet presAssocID="{82EDB571-E4A7-455D-85BD-63632CCDFB1F}" presName="ThreeNodes_2" presStyleLbl="node1" presStyleIdx="1" presStyleCnt="3">
        <dgm:presLayoutVars>
          <dgm:bulletEnabled val="1"/>
        </dgm:presLayoutVars>
      </dgm:prSet>
      <dgm:spPr/>
      <dgm:t>
        <a:bodyPr/>
        <a:lstStyle/>
        <a:p>
          <a:endParaRPr lang="es-ES"/>
        </a:p>
      </dgm:t>
    </dgm:pt>
    <dgm:pt modelId="{4A2B1507-93BA-4827-AA2A-8568CE2A6486}" type="pres">
      <dgm:prSet presAssocID="{82EDB571-E4A7-455D-85BD-63632CCDFB1F}" presName="ThreeNodes_3" presStyleLbl="node1" presStyleIdx="2" presStyleCnt="3">
        <dgm:presLayoutVars>
          <dgm:bulletEnabled val="1"/>
        </dgm:presLayoutVars>
      </dgm:prSet>
      <dgm:spPr/>
      <dgm:t>
        <a:bodyPr/>
        <a:lstStyle/>
        <a:p>
          <a:endParaRPr lang="es-ES"/>
        </a:p>
      </dgm:t>
    </dgm:pt>
    <dgm:pt modelId="{67222317-0C8E-4960-966D-5837AA7158A3}" type="pres">
      <dgm:prSet presAssocID="{82EDB571-E4A7-455D-85BD-63632CCDFB1F}" presName="ThreeConn_1-2" presStyleLbl="fgAccFollowNode1" presStyleIdx="0" presStyleCnt="2">
        <dgm:presLayoutVars>
          <dgm:bulletEnabled val="1"/>
        </dgm:presLayoutVars>
      </dgm:prSet>
      <dgm:spPr/>
      <dgm:t>
        <a:bodyPr/>
        <a:lstStyle/>
        <a:p>
          <a:endParaRPr lang="es-ES"/>
        </a:p>
      </dgm:t>
    </dgm:pt>
    <dgm:pt modelId="{91BFBB69-306E-40D7-922A-BE4FD9369DC0}" type="pres">
      <dgm:prSet presAssocID="{82EDB571-E4A7-455D-85BD-63632CCDFB1F}" presName="ThreeConn_2-3" presStyleLbl="fgAccFollowNode1" presStyleIdx="1" presStyleCnt="2">
        <dgm:presLayoutVars>
          <dgm:bulletEnabled val="1"/>
        </dgm:presLayoutVars>
      </dgm:prSet>
      <dgm:spPr/>
      <dgm:t>
        <a:bodyPr/>
        <a:lstStyle/>
        <a:p>
          <a:endParaRPr lang="es-ES"/>
        </a:p>
      </dgm:t>
    </dgm:pt>
    <dgm:pt modelId="{90E18824-68A0-4CCC-8A59-AC2FB6115048}" type="pres">
      <dgm:prSet presAssocID="{82EDB571-E4A7-455D-85BD-63632CCDFB1F}" presName="ThreeNodes_1_text" presStyleLbl="node1" presStyleIdx="2" presStyleCnt="3">
        <dgm:presLayoutVars>
          <dgm:bulletEnabled val="1"/>
        </dgm:presLayoutVars>
      </dgm:prSet>
      <dgm:spPr/>
      <dgm:t>
        <a:bodyPr/>
        <a:lstStyle/>
        <a:p>
          <a:endParaRPr lang="es-ES"/>
        </a:p>
      </dgm:t>
    </dgm:pt>
    <dgm:pt modelId="{BE3DF657-2150-4A36-B049-D0E1522A6A67}" type="pres">
      <dgm:prSet presAssocID="{82EDB571-E4A7-455D-85BD-63632CCDFB1F}" presName="ThreeNodes_2_text" presStyleLbl="node1" presStyleIdx="2" presStyleCnt="3">
        <dgm:presLayoutVars>
          <dgm:bulletEnabled val="1"/>
        </dgm:presLayoutVars>
      </dgm:prSet>
      <dgm:spPr/>
      <dgm:t>
        <a:bodyPr/>
        <a:lstStyle/>
        <a:p>
          <a:endParaRPr lang="es-ES"/>
        </a:p>
      </dgm:t>
    </dgm:pt>
    <dgm:pt modelId="{A8BCAFBB-2A36-4B34-B76D-AC69A9611023}" type="pres">
      <dgm:prSet presAssocID="{82EDB571-E4A7-455D-85BD-63632CCDFB1F}" presName="ThreeNodes_3_text" presStyleLbl="node1" presStyleIdx="2" presStyleCnt="3">
        <dgm:presLayoutVars>
          <dgm:bulletEnabled val="1"/>
        </dgm:presLayoutVars>
      </dgm:prSet>
      <dgm:spPr/>
      <dgm:t>
        <a:bodyPr/>
        <a:lstStyle/>
        <a:p>
          <a:endParaRPr lang="es-ES"/>
        </a:p>
      </dgm:t>
    </dgm:pt>
  </dgm:ptLst>
  <dgm:cxnLst>
    <dgm:cxn modelId="{B6D0FB35-3C3E-40CD-8E19-5C8F39348EB6}" type="presOf" srcId="{82EDB571-E4A7-455D-85BD-63632CCDFB1F}" destId="{8AE80861-A31C-4C84-8045-D205551C696F}" srcOrd="0" destOrd="0" presId="urn:microsoft.com/office/officeart/2005/8/layout/vProcess5"/>
    <dgm:cxn modelId="{466A4C81-62CF-42BF-B07F-5832C4F55549}" type="presOf" srcId="{1DF1AF12-F558-45AE-AF31-EA56E7DBCFCC}" destId="{BE3DF657-2150-4A36-B049-D0E1522A6A67}" srcOrd="1" destOrd="0" presId="urn:microsoft.com/office/officeart/2005/8/layout/vProcess5"/>
    <dgm:cxn modelId="{C4C79BC5-EBFA-426E-A87D-50342ADF5AC1}" srcId="{82EDB571-E4A7-455D-85BD-63632CCDFB1F}" destId="{1DF1AF12-F558-45AE-AF31-EA56E7DBCFCC}" srcOrd="1" destOrd="0" parTransId="{ECA97B18-B128-421E-AA50-4ADB1225FACF}" sibTransId="{6CC0F874-A1C9-4FDC-A21A-DD5A15B54030}"/>
    <dgm:cxn modelId="{39F0D5F2-3517-47CF-A5CF-2A4924E67D58}" type="presOf" srcId="{1DF1AF12-F558-45AE-AF31-EA56E7DBCFCC}" destId="{015B8BB2-F2FD-4DAF-A377-F178D0BE443F}" srcOrd="0" destOrd="0" presId="urn:microsoft.com/office/officeart/2005/8/layout/vProcess5"/>
    <dgm:cxn modelId="{6E66C674-84D7-4671-87D0-8DAF86F7FE87}" type="presOf" srcId="{A555B2DC-9881-4B56-ACBF-F8F9375B964A}" destId="{90E18824-68A0-4CCC-8A59-AC2FB6115048}" srcOrd="1" destOrd="0" presId="urn:microsoft.com/office/officeart/2005/8/layout/vProcess5"/>
    <dgm:cxn modelId="{7CDAEBE5-6B3E-460B-BC59-3AAB088D6AE3}" srcId="{82EDB571-E4A7-455D-85BD-63632CCDFB1F}" destId="{40F963D4-46C5-4FFC-8A07-375C725B8015}" srcOrd="2" destOrd="0" parTransId="{C1C2B472-2E36-4C16-9A24-2450FB3D17D9}" sibTransId="{452D6387-B551-4A30-BA33-776EE2CCBB89}"/>
    <dgm:cxn modelId="{9965EA45-FB5D-49FC-8BCA-455B52E96582}" srcId="{82EDB571-E4A7-455D-85BD-63632CCDFB1F}" destId="{A555B2DC-9881-4B56-ACBF-F8F9375B964A}" srcOrd="0" destOrd="0" parTransId="{D4CC5FB7-EDA5-4945-B0F4-62CF24E780A7}" sibTransId="{8F085E80-624E-43DE-828F-F81043EEC10C}"/>
    <dgm:cxn modelId="{4F53A998-D15B-4F58-8475-47B368D23FEC}" type="presOf" srcId="{40F963D4-46C5-4FFC-8A07-375C725B8015}" destId="{4A2B1507-93BA-4827-AA2A-8568CE2A6486}" srcOrd="0" destOrd="0" presId="urn:microsoft.com/office/officeart/2005/8/layout/vProcess5"/>
    <dgm:cxn modelId="{0386DF32-693C-4B32-9367-6A8165ADD430}" type="presOf" srcId="{6CC0F874-A1C9-4FDC-A21A-DD5A15B54030}" destId="{91BFBB69-306E-40D7-922A-BE4FD9369DC0}" srcOrd="0" destOrd="0" presId="urn:microsoft.com/office/officeart/2005/8/layout/vProcess5"/>
    <dgm:cxn modelId="{86C8ECB0-3510-464D-9159-20851DB3DD7C}" type="presOf" srcId="{8F085E80-624E-43DE-828F-F81043EEC10C}" destId="{67222317-0C8E-4960-966D-5837AA7158A3}" srcOrd="0" destOrd="0" presId="urn:microsoft.com/office/officeart/2005/8/layout/vProcess5"/>
    <dgm:cxn modelId="{98CD5836-5A8D-40AF-B19A-385B6F9B25EB}" type="presOf" srcId="{40F963D4-46C5-4FFC-8A07-375C725B8015}" destId="{A8BCAFBB-2A36-4B34-B76D-AC69A9611023}" srcOrd="1" destOrd="0" presId="urn:microsoft.com/office/officeart/2005/8/layout/vProcess5"/>
    <dgm:cxn modelId="{070A14E3-7AA0-4437-A1FC-987281206A43}" type="presOf" srcId="{A555B2DC-9881-4B56-ACBF-F8F9375B964A}" destId="{41413B4A-1979-408B-8B6C-0C6E3C38C366}" srcOrd="0" destOrd="0" presId="urn:microsoft.com/office/officeart/2005/8/layout/vProcess5"/>
    <dgm:cxn modelId="{5A58EA68-B68F-417B-A078-0436C0DB31DE}" type="presParOf" srcId="{8AE80861-A31C-4C84-8045-D205551C696F}" destId="{547C6028-FB84-40B8-9AB1-F00A19040C11}" srcOrd="0" destOrd="0" presId="urn:microsoft.com/office/officeart/2005/8/layout/vProcess5"/>
    <dgm:cxn modelId="{81072BF8-0863-4010-B527-A2283A525AEC}" type="presParOf" srcId="{8AE80861-A31C-4C84-8045-D205551C696F}" destId="{41413B4A-1979-408B-8B6C-0C6E3C38C366}" srcOrd="1" destOrd="0" presId="urn:microsoft.com/office/officeart/2005/8/layout/vProcess5"/>
    <dgm:cxn modelId="{0B98E25C-E3EF-43CD-B7E8-D3CC0078B1D3}" type="presParOf" srcId="{8AE80861-A31C-4C84-8045-D205551C696F}" destId="{015B8BB2-F2FD-4DAF-A377-F178D0BE443F}" srcOrd="2" destOrd="0" presId="urn:microsoft.com/office/officeart/2005/8/layout/vProcess5"/>
    <dgm:cxn modelId="{11F53378-E172-4F14-9ECF-C2DB87E89706}" type="presParOf" srcId="{8AE80861-A31C-4C84-8045-D205551C696F}" destId="{4A2B1507-93BA-4827-AA2A-8568CE2A6486}" srcOrd="3" destOrd="0" presId="urn:microsoft.com/office/officeart/2005/8/layout/vProcess5"/>
    <dgm:cxn modelId="{AE716A13-91CC-4003-97C6-27D44384ED78}" type="presParOf" srcId="{8AE80861-A31C-4C84-8045-D205551C696F}" destId="{67222317-0C8E-4960-966D-5837AA7158A3}" srcOrd="4" destOrd="0" presId="urn:microsoft.com/office/officeart/2005/8/layout/vProcess5"/>
    <dgm:cxn modelId="{1342753D-E77D-4EC9-AF1A-08A4B4583A66}" type="presParOf" srcId="{8AE80861-A31C-4C84-8045-D205551C696F}" destId="{91BFBB69-306E-40D7-922A-BE4FD9369DC0}" srcOrd="5" destOrd="0" presId="urn:microsoft.com/office/officeart/2005/8/layout/vProcess5"/>
    <dgm:cxn modelId="{6FEBCD57-6429-4837-9B51-C87757BCB062}" type="presParOf" srcId="{8AE80861-A31C-4C84-8045-D205551C696F}" destId="{90E18824-68A0-4CCC-8A59-AC2FB6115048}" srcOrd="6" destOrd="0" presId="urn:microsoft.com/office/officeart/2005/8/layout/vProcess5"/>
    <dgm:cxn modelId="{8E243AE4-60FB-4B15-8737-E94344481DF3}" type="presParOf" srcId="{8AE80861-A31C-4C84-8045-D205551C696F}" destId="{BE3DF657-2150-4A36-B049-D0E1522A6A67}" srcOrd="7" destOrd="0" presId="urn:microsoft.com/office/officeart/2005/8/layout/vProcess5"/>
    <dgm:cxn modelId="{C70C63D3-3346-43B7-8189-49CB01015FDB}" type="presParOf" srcId="{8AE80861-A31C-4C84-8045-D205551C696F}" destId="{A8BCAFBB-2A36-4B34-B76D-AC69A9611023}"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E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299D81BE-19DD-4944-89B1-ED8FCBE54F22}" type="datetimeFigureOut">
              <a:rPr lang="es-ES"/>
              <a:pPr>
                <a:defRPr/>
              </a:pPr>
              <a:t>21/11/2015</a:t>
            </a:fld>
            <a:endParaRPr lang="es-E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s-E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E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A27B7E39-9281-4522-AED0-5B3C9AAF1E95}" type="slidenum">
              <a:rPr lang="ar-SA"/>
              <a:pPr>
                <a:defRPr/>
              </a:pPr>
              <a:t>‹#›</a:t>
            </a:fld>
            <a:endParaRPr lang="es-ES"/>
          </a:p>
        </p:txBody>
      </p:sp>
    </p:spTree>
    <p:extLst>
      <p:ext uri="{BB962C8B-B14F-4D97-AF65-F5344CB8AC3E}">
        <p14:creationId xmlns:p14="http://schemas.microsoft.com/office/powerpoint/2010/main" val="38475144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9699" name="Slide Number Placeholder 3"/>
          <p:cNvSpPr>
            <a:spLocks noGrp="1"/>
          </p:cNvSpPr>
          <p:nvPr>
            <p:ph type="sldNum" sz="quarter" idx="5"/>
          </p:nvPr>
        </p:nvSpPr>
        <p:spPr bwMode="auto">
          <a:noFill/>
          <a:ln>
            <a:miter lim="800000"/>
            <a:headEnd/>
            <a:tailEnd/>
          </a:ln>
        </p:spPr>
        <p:txBody>
          <a:bodyPr/>
          <a:lstStyle/>
          <a:p>
            <a:fld id="{5A8E4301-FB67-48EF-9C2C-F163BBB3E015}" type="slidenum">
              <a:rPr lang="ar-SA" smtClean="0"/>
              <a:pPr/>
              <a:t>1</a:t>
            </a:fld>
            <a:endParaRPr lang="es-E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79" name="Slide Number Placeholder 3"/>
          <p:cNvSpPr>
            <a:spLocks noGrp="1"/>
          </p:cNvSpPr>
          <p:nvPr>
            <p:ph type="sldNum" sz="quarter" idx="5"/>
          </p:nvPr>
        </p:nvSpPr>
        <p:spPr bwMode="auto">
          <a:noFill/>
          <a:ln>
            <a:miter lim="800000"/>
            <a:headEnd/>
            <a:tailEnd/>
          </a:ln>
        </p:spPr>
        <p:txBody>
          <a:bodyPr/>
          <a:lstStyle/>
          <a:p>
            <a:fld id="{7CB07342-89B7-485F-9F2F-C500E760B2D3}" type="slidenum">
              <a:rPr lang="ar-SA" smtClean="0"/>
              <a:pPr/>
              <a:t>11</a:t>
            </a:fld>
            <a:endParaRPr lang="es-E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0179" name="Slide Number Placeholder 3"/>
          <p:cNvSpPr>
            <a:spLocks noGrp="1"/>
          </p:cNvSpPr>
          <p:nvPr>
            <p:ph type="sldNum" sz="quarter" idx="5"/>
          </p:nvPr>
        </p:nvSpPr>
        <p:spPr bwMode="auto">
          <a:noFill/>
          <a:ln>
            <a:miter lim="800000"/>
            <a:headEnd/>
            <a:tailEnd/>
          </a:ln>
        </p:spPr>
        <p:txBody>
          <a:bodyPr/>
          <a:lstStyle/>
          <a:p>
            <a:fld id="{73737377-9D9E-4AB8-8406-16DD264F9C23}" type="slidenum">
              <a:rPr lang="ar-SA"/>
              <a:pPr/>
              <a:t>12</a:t>
            </a:fld>
            <a:endParaRPr lang="es-E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2227" name="Slide Number Placeholder 3"/>
          <p:cNvSpPr>
            <a:spLocks noGrp="1"/>
          </p:cNvSpPr>
          <p:nvPr>
            <p:ph type="sldNum" sz="quarter" idx="5"/>
          </p:nvPr>
        </p:nvSpPr>
        <p:spPr bwMode="auto">
          <a:noFill/>
          <a:ln>
            <a:miter lim="800000"/>
            <a:headEnd/>
            <a:tailEnd/>
          </a:ln>
        </p:spPr>
        <p:txBody>
          <a:bodyPr/>
          <a:lstStyle/>
          <a:p>
            <a:fld id="{2C9C51C2-BC06-4397-97CE-7BDD7E1780E4}" type="slidenum">
              <a:rPr lang="ar-SA"/>
              <a:pPr/>
              <a:t>13</a:t>
            </a:fld>
            <a:endParaRPr lang="es-E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TextEdit="1"/>
          </p:cNvSpPr>
          <p:nvPr>
            <p:ph type="sldImg"/>
          </p:nvPr>
        </p:nvSpPr>
        <p:spPr bwMode="auto">
          <a:noFill/>
          <a:ln>
            <a:solidFill>
              <a:srgbClr val="000000"/>
            </a:solidFill>
            <a:miter lim="800000"/>
            <a:headEnd/>
            <a:tailEnd/>
          </a:ln>
        </p:spPr>
      </p:sp>
      <p:sp>
        <p:nvSpPr>
          <p:cNvPr id="12902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7347" name="Slide Number Placeholder 3"/>
          <p:cNvSpPr>
            <a:spLocks noGrp="1"/>
          </p:cNvSpPr>
          <p:nvPr>
            <p:ph type="sldNum" sz="quarter" idx="5"/>
          </p:nvPr>
        </p:nvSpPr>
        <p:spPr bwMode="auto">
          <a:noFill/>
          <a:ln>
            <a:miter lim="800000"/>
            <a:headEnd/>
            <a:tailEnd/>
          </a:ln>
        </p:spPr>
        <p:txBody>
          <a:bodyPr/>
          <a:lstStyle/>
          <a:p>
            <a:fld id="{A7175305-6AA6-406D-9BC0-50CCFBAD5C49}" type="slidenum">
              <a:rPr lang="ar-SA"/>
              <a:pPr/>
              <a:t>16</a:t>
            </a:fld>
            <a:endParaRPr lang="es-E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9395" name="Slide Number Placeholder 3"/>
          <p:cNvSpPr>
            <a:spLocks noGrp="1"/>
          </p:cNvSpPr>
          <p:nvPr>
            <p:ph type="sldNum" sz="quarter" idx="5"/>
          </p:nvPr>
        </p:nvSpPr>
        <p:spPr bwMode="auto">
          <a:noFill/>
          <a:ln>
            <a:miter lim="800000"/>
            <a:headEnd/>
            <a:tailEnd/>
          </a:ln>
        </p:spPr>
        <p:txBody>
          <a:bodyPr/>
          <a:lstStyle/>
          <a:p>
            <a:fld id="{6F45A46D-0FE5-49DC-BA1A-D99105C9340C}" type="slidenum">
              <a:rPr lang="ar-SA"/>
              <a:pPr/>
              <a:t>17</a:t>
            </a:fld>
            <a:endParaRPr lang="es-E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TextEdit="1"/>
          </p:cNvSpPr>
          <p:nvPr>
            <p:ph type="sldImg"/>
          </p:nvPr>
        </p:nvSpPr>
        <p:spPr bwMode="auto">
          <a:noFill/>
          <a:ln>
            <a:solidFill>
              <a:srgbClr val="000000"/>
            </a:solidFill>
            <a:miter lim="800000"/>
            <a:headEnd/>
            <a:tailEnd/>
          </a:ln>
        </p:spPr>
      </p:sp>
      <p:sp>
        <p:nvSpPr>
          <p:cNvPr id="13005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2467" name="Slide Number Placeholder 3"/>
          <p:cNvSpPr>
            <a:spLocks noGrp="1"/>
          </p:cNvSpPr>
          <p:nvPr>
            <p:ph type="sldNum" sz="quarter" idx="5"/>
          </p:nvPr>
        </p:nvSpPr>
        <p:spPr bwMode="auto">
          <a:noFill/>
          <a:ln>
            <a:miter lim="800000"/>
            <a:headEnd/>
            <a:tailEnd/>
          </a:ln>
        </p:spPr>
        <p:txBody>
          <a:bodyPr/>
          <a:lstStyle/>
          <a:p>
            <a:fld id="{A6EB2ABD-6759-48D8-95B6-8F4CFA1467D5}" type="slidenum">
              <a:rPr lang="ar-SA"/>
              <a:pPr/>
              <a:t>19</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1747" name="Slide Number Placeholder 3"/>
          <p:cNvSpPr>
            <a:spLocks noGrp="1"/>
          </p:cNvSpPr>
          <p:nvPr>
            <p:ph type="sldNum" sz="quarter" idx="5"/>
          </p:nvPr>
        </p:nvSpPr>
        <p:spPr bwMode="auto">
          <a:noFill/>
          <a:ln>
            <a:miter lim="800000"/>
            <a:headEnd/>
            <a:tailEnd/>
          </a:ln>
        </p:spPr>
        <p:txBody>
          <a:bodyPr/>
          <a:lstStyle/>
          <a:p>
            <a:fld id="{3E043E42-F0A9-4ADA-A16C-55999EE2D7B5}" type="slidenum">
              <a:rPr lang="ar-SA" smtClean="0"/>
              <a:pPr/>
              <a:t>2</a:t>
            </a:fld>
            <a:endParaRPr lang="es-E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4515" name="Slide Number Placeholder 3"/>
          <p:cNvSpPr>
            <a:spLocks noGrp="1"/>
          </p:cNvSpPr>
          <p:nvPr>
            <p:ph type="sldNum" sz="quarter" idx="5"/>
          </p:nvPr>
        </p:nvSpPr>
        <p:spPr bwMode="auto">
          <a:noFill/>
          <a:ln>
            <a:miter lim="800000"/>
            <a:headEnd/>
            <a:tailEnd/>
          </a:ln>
        </p:spPr>
        <p:txBody>
          <a:bodyPr/>
          <a:lstStyle/>
          <a:p>
            <a:fld id="{C76E41DB-DA97-4CD8-8A44-8BE93CDF1CD9}" type="slidenum">
              <a:rPr lang="ar-SA"/>
              <a:pPr/>
              <a:t>20</a:t>
            </a:fld>
            <a:endParaRPr lang="es-E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TextEdit="1"/>
          </p:cNvSpPr>
          <p:nvPr>
            <p:ph type="sldImg"/>
          </p:nvPr>
        </p:nvSpPr>
        <p:spPr bwMode="auto">
          <a:noFill/>
          <a:ln>
            <a:solidFill>
              <a:srgbClr val="000000"/>
            </a:solidFill>
            <a:miter lim="800000"/>
            <a:headEnd/>
            <a:tailEnd/>
          </a:ln>
        </p:spPr>
      </p:sp>
      <p:sp>
        <p:nvSpPr>
          <p:cNvPr id="13107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p:cNvSpPr>
          <p:nvPr>
            <p:ph type="sldImg"/>
          </p:nvPr>
        </p:nvSpPr>
        <p:spPr bwMode="auto">
          <a:noFill/>
          <a:ln>
            <a:solidFill>
              <a:srgbClr val="000000"/>
            </a:solidFill>
            <a:miter lim="800000"/>
            <a:headEnd/>
            <a:tailEnd/>
          </a:ln>
        </p:spPr>
      </p:sp>
      <p:sp>
        <p:nvSpPr>
          <p:cNvPr id="727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2707" name="Slide Number Placeholder 3"/>
          <p:cNvSpPr>
            <a:spLocks noGrp="1"/>
          </p:cNvSpPr>
          <p:nvPr>
            <p:ph type="sldNum" sz="quarter" idx="5"/>
          </p:nvPr>
        </p:nvSpPr>
        <p:spPr bwMode="auto">
          <a:noFill/>
          <a:ln>
            <a:miter lim="800000"/>
            <a:headEnd/>
            <a:tailEnd/>
          </a:ln>
        </p:spPr>
        <p:txBody>
          <a:bodyPr/>
          <a:lstStyle/>
          <a:p>
            <a:fld id="{88E47BB9-5554-4638-9918-ED289D9E3791}" type="slidenum">
              <a:rPr lang="ar-SA" smtClean="0"/>
              <a:pPr/>
              <a:t>22</a:t>
            </a:fld>
            <a:endParaRPr lang="es-E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475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885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p:cNvSpPr>
          <p:nvPr>
            <p:ph type="sldImg"/>
          </p:nvPr>
        </p:nvSpPr>
        <p:spPr bwMode="auto">
          <a:noFill/>
          <a:ln>
            <a:solidFill>
              <a:srgbClr val="000000"/>
            </a:solidFill>
            <a:miter lim="800000"/>
            <a:headEnd/>
            <a:tailEnd/>
          </a:ln>
        </p:spPr>
      </p:sp>
      <p:sp>
        <p:nvSpPr>
          <p:cNvPr id="808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80899" name="Slide Number Placeholder 3"/>
          <p:cNvSpPr>
            <a:spLocks noGrp="1"/>
          </p:cNvSpPr>
          <p:nvPr>
            <p:ph type="sldNum" sz="quarter" idx="5"/>
          </p:nvPr>
        </p:nvSpPr>
        <p:spPr bwMode="auto">
          <a:noFill/>
          <a:ln>
            <a:miter lim="800000"/>
            <a:headEnd/>
            <a:tailEnd/>
          </a:ln>
        </p:spPr>
        <p:txBody>
          <a:bodyPr/>
          <a:lstStyle/>
          <a:p>
            <a:fld id="{6C2576BF-4760-4CE1-8750-943A6BB1BB1A}" type="slidenum">
              <a:rPr lang="ar-SA" smtClean="0"/>
              <a:pPr/>
              <a:t>26</a:t>
            </a:fld>
            <a:endParaRPr lang="es-E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294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Slide Image Placeholder 1"/>
          <p:cNvSpPr>
            <a:spLocks noGrp="1" noRot="1" noChangeAspect="1"/>
          </p:cNvSpPr>
          <p:nvPr>
            <p:ph type="sldImg"/>
          </p:nvPr>
        </p:nvSpPr>
        <p:spPr bwMode="auto">
          <a:noFill/>
          <a:ln>
            <a:solidFill>
              <a:srgbClr val="000000"/>
            </a:solidFill>
            <a:miter lim="800000"/>
            <a:headEnd/>
            <a:tailEnd/>
          </a:ln>
        </p:spPr>
      </p:sp>
      <p:sp>
        <p:nvSpPr>
          <p:cNvPr id="849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84995" name="Slide Number Placeholder 3"/>
          <p:cNvSpPr>
            <a:spLocks noGrp="1"/>
          </p:cNvSpPr>
          <p:nvPr>
            <p:ph type="sldNum" sz="quarter" idx="5"/>
          </p:nvPr>
        </p:nvSpPr>
        <p:spPr bwMode="auto">
          <a:noFill/>
          <a:ln>
            <a:miter lim="800000"/>
            <a:headEnd/>
            <a:tailEnd/>
          </a:ln>
        </p:spPr>
        <p:txBody>
          <a:bodyPr/>
          <a:lstStyle/>
          <a:p>
            <a:fld id="{C66F87A7-25DA-4549-8268-C78CAFD8E839}" type="slidenum">
              <a:rPr lang="ar-SA" smtClean="0"/>
              <a:pPr/>
              <a:t>28</a:t>
            </a:fld>
            <a:endParaRPr lang="es-E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p:cNvSpPr>
            <a:spLocks noGrp="1" noRot="1" noChangeAspect="1"/>
          </p:cNvSpPr>
          <p:nvPr>
            <p:ph type="sldImg"/>
          </p:nvPr>
        </p:nvSpPr>
        <p:spPr bwMode="auto">
          <a:noFill/>
          <a:ln>
            <a:solidFill>
              <a:srgbClr val="000000"/>
            </a:solidFill>
            <a:miter lim="800000"/>
            <a:headEnd/>
            <a:tailEnd/>
          </a:ln>
        </p:spPr>
      </p:sp>
      <p:sp>
        <p:nvSpPr>
          <p:cNvPr id="870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87043" name="Slide Number Placeholder 3"/>
          <p:cNvSpPr>
            <a:spLocks noGrp="1"/>
          </p:cNvSpPr>
          <p:nvPr>
            <p:ph type="sldNum" sz="quarter" idx="5"/>
          </p:nvPr>
        </p:nvSpPr>
        <p:spPr bwMode="auto">
          <a:noFill/>
          <a:ln>
            <a:miter lim="800000"/>
            <a:headEnd/>
            <a:tailEnd/>
          </a:ln>
        </p:spPr>
        <p:txBody>
          <a:bodyPr/>
          <a:lstStyle/>
          <a:p>
            <a:fld id="{9713F4AE-43E4-456A-BD5B-90DD566B0976}" type="slidenum">
              <a:rPr lang="ar-SA" smtClean="0"/>
              <a:pPr/>
              <a:t>29</a:t>
            </a:fld>
            <a:endParaRPr lang="es-E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3795" name="Slide Number Placeholder 3"/>
          <p:cNvSpPr>
            <a:spLocks noGrp="1"/>
          </p:cNvSpPr>
          <p:nvPr>
            <p:ph type="sldNum" sz="quarter" idx="5"/>
          </p:nvPr>
        </p:nvSpPr>
        <p:spPr bwMode="auto">
          <a:noFill/>
          <a:ln>
            <a:miter lim="800000"/>
            <a:headEnd/>
            <a:tailEnd/>
          </a:ln>
        </p:spPr>
        <p:txBody>
          <a:bodyPr/>
          <a:lstStyle/>
          <a:p>
            <a:fld id="{3BC323B7-4A91-4B46-B680-07EFE5AA7879}" type="slidenum">
              <a:rPr lang="ar-SA" smtClean="0"/>
              <a:pPr/>
              <a:t>3</a:t>
            </a:fld>
            <a:endParaRPr lang="es-E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noTextEdit="1"/>
          </p:cNvSpPr>
          <p:nvPr>
            <p:ph type="sldImg"/>
          </p:nvPr>
        </p:nvSpPr>
        <p:spPr bwMode="auto">
          <a:noFill/>
          <a:ln>
            <a:solidFill>
              <a:srgbClr val="000000"/>
            </a:solidFill>
            <a:miter lim="800000"/>
            <a:headEnd/>
            <a:tailEnd/>
          </a:ln>
        </p:spPr>
      </p:sp>
      <p:sp>
        <p:nvSpPr>
          <p:cNvPr id="890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Rot="1" noChangeAspect="1" noTextEdit="1"/>
          </p:cNvSpPr>
          <p:nvPr>
            <p:ph type="sldImg"/>
          </p:nvPr>
        </p:nvSpPr>
        <p:spPr bwMode="auto">
          <a:noFill/>
          <a:ln>
            <a:solidFill>
              <a:srgbClr val="000000"/>
            </a:solidFill>
            <a:miter lim="800000"/>
            <a:headEnd/>
            <a:tailEnd/>
          </a:ln>
        </p:spPr>
      </p:sp>
      <p:sp>
        <p:nvSpPr>
          <p:cNvPr id="91138"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318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Slide Image Placeholder 1"/>
          <p:cNvSpPr>
            <a:spLocks noGrp="1" noRot="1" noChangeAspect="1"/>
          </p:cNvSpPr>
          <p:nvPr>
            <p:ph type="sldImg"/>
          </p:nvPr>
        </p:nvSpPr>
        <p:spPr bwMode="auto">
          <a:noFill/>
          <a:ln>
            <a:solidFill>
              <a:srgbClr val="000000"/>
            </a:solidFill>
            <a:miter lim="800000"/>
            <a:headEnd/>
            <a:tailEnd/>
          </a:ln>
        </p:spPr>
      </p:sp>
      <p:sp>
        <p:nvSpPr>
          <p:cNvPr id="952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5235" name="Slide Number Placeholder 3"/>
          <p:cNvSpPr>
            <a:spLocks noGrp="1"/>
          </p:cNvSpPr>
          <p:nvPr>
            <p:ph type="sldNum" sz="quarter" idx="5"/>
          </p:nvPr>
        </p:nvSpPr>
        <p:spPr bwMode="auto">
          <a:noFill/>
          <a:ln>
            <a:miter lim="800000"/>
            <a:headEnd/>
            <a:tailEnd/>
          </a:ln>
        </p:spPr>
        <p:txBody>
          <a:bodyPr/>
          <a:lstStyle/>
          <a:p>
            <a:fld id="{E8C039A5-7D16-42D4-B14F-BE36F4A7BEB2}" type="slidenum">
              <a:rPr lang="ar-SA" smtClean="0"/>
              <a:pPr/>
              <a:t>33</a:t>
            </a:fld>
            <a:endParaRPr lang="es-E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Slide Image Placeholder 1"/>
          <p:cNvSpPr>
            <a:spLocks noGrp="1" noRot="1" noChangeAspect="1"/>
          </p:cNvSpPr>
          <p:nvPr>
            <p:ph type="sldImg"/>
          </p:nvPr>
        </p:nvSpPr>
        <p:spPr bwMode="auto">
          <a:noFill/>
          <a:ln>
            <a:solidFill>
              <a:srgbClr val="000000"/>
            </a:solidFill>
            <a:miter lim="800000"/>
            <a:headEnd/>
            <a:tailEnd/>
          </a:ln>
        </p:spPr>
      </p:sp>
      <p:sp>
        <p:nvSpPr>
          <p:cNvPr id="972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7283" name="Slide Number Placeholder 3"/>
          <p:cNvSpPr>
            <a:spLocks noGrp="1"/>
          </p:cNvSpPr>
          <p:nvPr>
            <p:ph type="sldNum" sz="quarter" idx="5"/>
          </p:nvPr>
        </p:nvSpPr>
        <p:spPr bwMode="auto">
          <a:noFill/>
          <a:ln>
            <a:miter lim="800000"/>
            <a:headEnd/>
            <a:tailEnd/>
          </a:ln>
        </p:spPr>
        <p:txBody>
          <a:bodyPr/>
          <a:lstStyle/>
          <a:p>
            <a:fld id="{8D6EC221-126F-44E3-A0C3-9D4BAF28A56A}" type="slidenum">
              <a:rPr lang="ar-SA" smtClean="0"/>
              <a:pPr/>
              <a:t>34</a:t>
            </a:fld>
            <a:endParaRPr lang="es-E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Slide Image Placeholder 1"/>
          <p:cNvSpPr>
            <a:spLocks noGrp="1" noRot="1" noChangeAspect="1"/>
          </p:cNvSpPr>
          <p:nvPr>
            <p:ph type="sldImg"/>
          </p:nvPr>
        </p:nvSpPr>
        <p:spPr bwMode="auto">
          <a:noFill/>
          <a:ln>
            <a:solidFill>
              <a:srgbClr val="000000"/>
            </a:solidFill>
            <a:miter lim="800000"/>
            <a:headEnd/>
            <a:tailEnd/>
          </a:ln>
        </p:spPr>
      </p:sp>
      <p:sp>
        <p:nvSpPr>
          <p:cNvPr id="993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9331" name="Slide Number Placeholder 3"/>
          <p:cNvSpPr>
            <a:spLocks noGrp="1"/>
          </p:cNvSpPr>
          <p:nvPr>
            <p:ph type="sldNum" sz="quarter" idx="5"/>
          </p:nvPr>
        </p:nvSpPr>
        <p:spPr bwMode="auto">
          <a:noFill/>
          <a:ln>
            <a:miter lim="800000"/>
            <a:headEnd/>
            <a:tailEnd/>
          </a:ln>
        </p:spPr>
        <p:txBody>
          <a:bodyPr/>
          <a:lstStyle/>
          <a:p>
            <a:fld id="{388C79B5-4E4C-4CDB-8702-E39B81BC03F5}" type="slidenum">
              <a:rPr lang="ar-SA" smtClean="0"/>
              <a:pPr/>
              <a:t>35</a:t>
            </a:fld>
            <a:endParaRPr lang="es-E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137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342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Slide Image Placeholder 1"/>
          <p:cNvSpPr>
            <a:spLocks noGrp="1" noRot="1" noChangeAspect="1"/>
          </p:cNvSpPr>
          <p:nvPr>
            <p:ph type="sldImg"/>
          </p:nvPr>
        </p:nvSpPr>
        <p:spPr bwMode="auto">
          <a:noFill/>
          <a:ln>
            <a:solidFill>
              <a:srgbClr val="000000"/>
            </a:solidFill>
            <a:miter lim="800000"/>
            <a:headEnd/>
            <a:tailEnd/>
          </a:ln>
        </p:spPr>
      </p:sp>
      <p:sp>
        <p:nvSpPr>
          <p:cNvPr id="1054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5475" name="Slide Number Placeholder 3"/>
          <p:cNvSpPr>
            <a:spLocks noGrp="1"/>
          </p:cNvSpPr>
          <p:nvPr>
            <p:ph type="sldNum" sz="quarter" idx="5"/>
          </p:nvPr>
        </p:nvSpPr>
        <p:spPr bwMode="auto">
          <a:noFill/>
          <a:ln>
            <a:miter lim="800000"/>
            <a:headEnd/>
            <a:tailEnd/>
          </a:ln>
        </p:spPr>
        <p:txBody>
          <a:bodyPr/>
          <a:lstStyle/>
          <a:p>
            <a:fld id="{6BD14539-B126-49DB-86E1-2601463AEB81}" type="slidenum">
              <a:rPr lang="ar-SA" smtClean="0"/>
              <a:pPr/>
              <a:t>38</a:t>
            </a:fld>
            <a:endParaRPr lang="es-E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5843" name="Slide Number Placeholder 3"/>
          <p:cNvSpPr>
            <a:spLocks noGrp="1"/>
          </p:cNvSpPr>
          <p:nvPr>
            <p:ph type="sldNum" sz="quarter" idx="5"/>
          </p:nvPr>
        </p:nvSpPr>
        <p:spPr bwMode="auto">
          <a:noFill/>
          <a:ln>
            <a:miter lim="800000"/>
            <a:headEnd/>
            <a:tailEnd/>
          </a:ln>
        </p:spPr>
        <p:txBody>
          <a:bodyPr/>
          <a:lstStyle/>
          <a:p>
            <a:fld id="{3169FF1F-2294-41CB-B23B-B797B7BCACCE}" type="slidenum">
              <a:rPr lang="ar-SA"/>
              <a:pPr/>
              <a:t>4</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lgn="just">
              <a:lnSpc>
                <a:spcPct val="80000"/>
              </a:lnSpc>
              <a:spcBef>
                <a:spcPct val="0"/>
              </a:spcBef>
            </a:pPr>
            <a:endParaRPr lang="en-US" smtClean="0"/>
          </a:p>
        </p:txBody>
      </p:sp>
      <p:sp>
        <p:nvSpPr>
          <p:cNvPr id="37891" name="Slide Number Placeholder 3"/>
          <p:cNvSpPr>
            <a:spLocks noGrp="1"/>
          </p:cNvSpPr>
          <p:nvPr>
            <p:ph type="sldNum" sz="quarter" idx="5"/>
          </p:nvPr>
        </p:nvSpPr>
        <p:spPr bwMode="auto">
          <a:noFill/>
          <a:ln>
            <a:miter lim="800000"/>
            <a:headEnd/>
            <a:tailEnd/>
          </a:ln>
        </p:spPr>
        <p:txBody>
          <a:bodyPr/>
          <a:lstStyle/>
          <a:p>
            <a:fld id="{B1F490D0-5EC4-4365-B003-768F539E00E5}" type="slidenum">
              <a:rPr lang="ar-SA"/>
              <a:pPr/>
              <a:t>5</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TextEdit="1"/>
          </p:cNvSpPr>
          <p:nvPr>
            <p:ph type="sldImg"/>
          </p:nvPr>
        </p:nvSpPr>
        <p:spPr bwMode="auto">
          <a:noFill/>
          <a:ln>
            <a:solidFill>
              <a:srgbClr val="000000"/>
            </a:solidFill>
            <a:miter lim="800000"/>
            <a:headEnd/>
            <a:tailEnd/>
          </a:ln>
        </p:spPr>
      </p:sp>
      <p:sp>
        <p:nvSpPr>
          <p:cNvPr id="12697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TextEdit="1"/>
          </p:cNvSpPr>
          <p:nvPr>
            <p:ph type="sldImg"/>
          </p:nvPr>
        </p:nvSpPr>
        <p:spPr bwMode="auto">
          <a:noFill/>
          <a:ln>
            <a:solidFill>
              <a:srgbClr val="000000"/>
            </a:solidFill>
            <a:miter lim="800000"/>
            <a:headEnd/>
            <a:tailEnd/>
          </a:ln>
        </p:spPr>
      </p:sp>
      <p:sp>
        <p:nvSpPr>
          <p:cNvPr id="12800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1987" name="Slide Number Placeholder 3"/>
          <p:cNvSpPr>
            <a:spLocks noGrp="1"/>
          </p:cNvSpPr>
          <p:nvPr>
            <p:ph type="sldNum" sz="quarter" idx="5"/>
          </p:nvPr>
        </p:nvSpPr>
        <p:spPr bwMode="auto">
          <a:noFill/>
          <a:ln>
            <a:miter lim="800000"/>
            <a:headEnd/>
            <a:tailEnd/>
          </a:ln>
        </p:spPr>
        <p:txBody>
          <a:bodyPr/>
          <a:lstStyle/>
          <a:p>
            <a:fld id="{6FC29105-CC41-48F9-AEF8-D4F850DC4E51}" type="slidenum">
              <a:rPr lang="ar-SA"/>
              <a:pPr/>
              <a:t>8</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403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2" name="Picture 2"/>
          <p:cNvPicPr>
            <a:picLocks noChangeAspect="1" noChangeArrowheads="1"/>
          </p:cNvPicPr>
          <p:nvPr userDrawn="1"/>
        </p:nvPicPr>
        <p:blipFill>
          <a:blip r:embed="rId2" cstate="print"/>
          <a:srcRect t="60393"/>
          <a:stretch>
            <a:fillRect/>
          </a:stretch>
        </p:blipFill>
        <p:spPr bwMode="auto">
          <a:xfrm>
            <a:off x="2232025" y="4149725"/>
            <a:ext cx="4535488" cy="2716213"/>
          </a:xfrm>
          <a:prstGeom prst="rect">
            <a:avLst/>
          </a:prstGeom>
          <a:noFill/>
          <a:ln w="9525">
            <a:noFill/>
            <a:miter lim="800000"/>
            <a:headEnd/>
            <a:tailEnd/>
          </a:ln>
        </p:spPr>
      </p:pic>
      <p:sp>
        <p:nvSpPr>
          <p:cNvPr id="3" name="Title 1"/>
          <p:cNvSpPr txBox="1">
            <a:spLocks/>
          </p:cNvSpPr>
          <p:nvPr userDrawn="1"/>
        </p:nvSpPr>
        <p:spPr>
          <a:xfrm>
            <a:off x="395288" y="4149725"/>
            <a:ext cx="8208962" cy="1295400"/>
          </a:xfrm>
          <a:prstGeom prst="rect">
            <a:avLst/>
          </a:prstGeom>
          <a:solidFill>
            <a:schemeClr val="bg1"/>
          </a:solidFill>
        </p:spPr>
        <p:txBody>
          <a:bodyPr anchor="ctr"/>
          <a:lstStyle/>
          <a:p>
            <a:pPr algn="ctr" defTabSz="457200" rtl="1">
              <a:defRPr/>
            </a:pPr>
            <a:r>
              <a:rPr lang="ar-EG" sz="6000" b="1">
                <a:latin typeface="Antique Olive"/>
              </a:rPr>
              <a:t>دورة تدريبية</a:t>
            </a:r>
            <a:endParaRPr lang="es-ES" sz="6000" b="1">
              <a:latin typeface="Antique Olive"/>
            </a:endParaRPr>
          </a:p>
        </p:txBody>
      </p:sp>
      <p:sp>
        <p:nvSpPr>
          <p:cNvPr id="4" name="Rectangle 7"/>
          <p:cNvSpPr/>
          <p:nvPr userDrawn="1"/>
        </p:nvSpPr>
        <p:spPr>
          <a:xfrm>
            <a:off x="2195513" y="836613"/>
            <a:ext cx="4608512" cy="2952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rtl="1" fontAlgn="auto">
              <a:lnSpc>
                <a:spcPts val="11000"/>
              </a:lnSpc>
              <a:spcBef>
                <a:spcPts val="0"/>
              </a:spcBef>
              <a:spcAft>
                <a:spcPts val="0"/>
              </a:spcAft>
              <a:defRPr/>
            </a:pPr>
            <a:r>
              <a:rPr lang="ar-EG" sz="6600" b="1" dirty="0">
                <a:solidFill>
                  <a:schemeClr val="bg2"/>
                </a:solidFill>
                <a:latin typeface="Times New Roman" pitchFamily="18" charset="0"/>
                <a:cs typeface="Times New Roman" pitchFamily="18" charset="0"/>
              </a:rPr>
              <a:t>رعاية الأشخاص المتّجر بهم</a:t>
            </a:r>
            <a:endParaRPr lang="en-US" sz="6600" b="1" dirty="0">
              <a:solidFill>
                <a:schemeClr val="bg2"/>
              </a:solidFill>
              <a:latin typeface="Times New Roman" pitchFamily="18" charset="0"/>
              <a:cs typeface="Times New Roman" pitchFamily="18" charset="0"/>
            </a:endParaRPr>
          </a:p>
        </p:txBody>
      </p:sp>
      <p:sp>
        <p:nvSpPr>
          <p:cNvPr id="5" name="Rectangle 9"/>
          <p:cNvSpPr/>
          <p:nvPr userDrawn="1"/>
        </p:nvSpPr>
        <p:spPr>
          <a:xfrm>
            <a:off x="2195513" y="3730625"/>
            <a:ext cx="4608512"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rtl="1" fontAlgn="auto">
              <a:spcBef>
                <a:spcPts val="0"/>
              </a:spcBef>
              <a:spcAft>
                <a:spcPts val="0"/>
              </a:spcAft>
              <a:defRPr/>
            </a:pPr>
            <a:r>
              <a:rPr lang="ar-EG" sz="2400" b="1" dirty="0">
                <a:solidFill>
                  <a:schemeClr val="bg1"/>
                </a:solidFill>
                <a:latin typeface="Times New Roman" pitchFamily="18" charset="0"/>
                <a:cs typeface="Times New Roman" pitchFamily="18" charset="0"/>
              </a:rPr>
              <a:t>مبادئ توجيهية لمقدمى الخدمات الصحية</a:t>
            </a:r>
            <a:endParaRPr lang="en-US" sz="2400" b="1" dirty="0">
              <a:solidFill>
                <a:schemeClr val="bg1"/>
              </a:solidFill>
              <a:latin typeface="Times New Roman" pitchFamily="18" charset="0"/>
              <a:cs typeface="Times New Roman" pitchFamily="18" charset="0"/>
            </a:endParaRPr>
          </a:p>
        </p:txBody>
      </p:sp>
      <p:sp>
        <p:nvSpPr>
          <p:cNvPr id="6" name="Rectangle 10"/>
          <p:cNvSpPr/>
          <p:nvPr userDrawn="1"/>
        </p:nvSpPr>
        <p:spPr>
          <a:xfrm>
            <a:off x="2463800" y="6327775"/>
            <a:ext cx="1657350"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r>
              <a:rPr lang="ar-EG" sz="1100" dirty="0">
                <a:solidFill>
                  <a:schemeClr val="bg1"/>
                </a:solidFill>
                <a:latin typeface="Times New Roman" pitchFamily="18" charset="0"/>
                <a:cs typeface="Times New Roman" pitchFamily="18" charset="0"/>
              </a:rPr>
              <a:t>المنظمة الدولية للهجرة</a:t>
            </a:r>
            <a:endParaRPr lang="en-US" sz="1100" dirty="0">
              <a:solidFill>
                <a:schemeClr val="bg1"/>
              </a:solidFill>
              <a:latin typeface="Times New Roman" pitchFamily="18" charset="0"/>
              <a:cs typeface="Times New Roman" pitchFamily="18" charset="0"/>
            </a:endParaRPr>
          </a:p>
        </p:txBody>
      </p:sp>
      <p:sp>
        <p:nvSpPr>
          <p:cNvPr id="7" name="Rectangle 11"/>
          <p:cNvSpPr/>
          <p:nvPr userDrawn="1"/>
        </p:nvSpPr>
        <p:spPr>
          <a:xfrm>
            <a:off x="4140200" y="6327775"/>
            <a:ext cx="1439863" cy="3508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r>
              <a:rPr lang="ar-EG" sz="1100" dirty="0">
                <a:solidFill>
                  <a:schemeClr val="bg1"/>
                </a:solidFill>
                <a:latin typeface="Times New Roman" pitchFamily="18" charset="0"/>
                <a:cs typeface="Times New Roman" pitchFamily="18" charset="0"/>
              </a:rPr>
              <a:t>مبادرة الأمم المتحدة العالمية لمكافحة الإتجار بالأشخاص</a:t>
            </a:r>
            <a:endParaRPr lang="en-US" sz="1100" dirty="0">
              <a:solidFill>
                <a:schemeClr val="bg1"/>
              </a:solidFill>
              <a:latin typeface="Times New Roman" pitchFamily="18" charset="0"/>
              <a:cs typeface="Times New Roman" pitchFamily="18" charset="0"/>
            </a:endParaRPr>
          </a:p>
        </p:txBody>
      </p:sp>
      <p:sp>
        <p:nvSpPr>
          <p:cNvPr id="8" name="Rectangle 12"/>
          <p:cNvSpPr/>
          <p:nvPr userDrawn="1"/>
        </p:nvSpPr>
        <p:spPr>
          <a:xfrm>
            <a:off x="5292725" y="6632575"/>
            <a:ext cx="1727200"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r>
              <a:rPr lang="ar-EG" sz="1000" dirty="0">
                <a:solidFill>
                  <a:schemeClr val="bg1"/>
                </a:solidFill>
                <a:latin typeface="Times New Roman" pitchFamily="18" charset="0"/>
                <a:cs typeface="Times New Roman" pitchFamily="18" charset="0"/>
              </a:rPr>
              <a:t>كلية لندن لعلم الصحة والطب المدارى</a:t>
            </a:r>
            <a:endParaRPr lang="en-US" sz="1000" dirty="0">
              <a:solidFill>
                <a:schemeClr val="bg1"/>
              </a:solidFill>
              <a:latin typeface="Times New Roman" pitchFamily="18" charset="0"/>
              <a:cs typeface="Times New Roman" pitchFamily="18" charset="0"/>
            </a:endParaRPr>
          </a:p>
        </p:txBody>
      </p:sp>
      <p:sp>
        <p:nvSpPr>
          <p:cNvPr id="9" name="Slide Number Placeholder 3"/>
          <p:cNvSpPr>
            <a:spLocks noGrp="1"/>
          </p:cNvSpPr>
          <p:nvPr>
            <p:ph type="sldNum" sz="quarter" idx="10"/>
          </p:nvPr>
        </p:nvSpPr>
        <p:spPr>
          <a:xfrm>
            <a:off x="8528050" y="6492875"/>
            <a:ext cx="608013" cy="365125"/>
          </a:xfrm>
          <a:prstGeom prst="rect">
            <a:avLst/>
          </a:prstGeom>
        </p:spPr>
        <p:txBody>
          <a:bodyPr vert="horz" wrap="square" lIns="91440" tIns="45720" rIns="91440" bIns="45720" numCol="1" anchor="t" anchorCtr="0" compatLnSpc="1">
            <a:prstTxWarp prst="textNoShape">
              <a:avLst/>
            </a:prstTxWarp>
          </a:bodyPr>
          <a:lstStyle>
            <a:lvl1pPr>
              <a:defRPr>
                <a:solidFill>
                  <a:schemeClr val="bg1"/>
                </a:solidFill>
                <a:latin typeface="Antique Olive"/>
              </a:defRPr>
            </a:lvl1pPr>
          </a:lstStyle>
          <a:p>
            <a:pPr>
              <a:defRPr/>
            </a:pPr>
            <a:fld id="{625B677F-C15A-491E-94C3-F0C7A2E70F94}" type="slidenum">
              <a:rPr lang="ar-SA"/>
              <a:pPr>
                <a:defRPr/>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1"/>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p:txBody>
          <a:bodyPr/>
          <a:lstStyle>
            <a:lvl1pPr fontAlgn="auto">
              <a:spcBef>
                <a:spcPts val="0"/>
              </a:spcBef>
              <a:spcAft>
                <a:spcPts val="0"/>
              </a:spcAft>
              <a:defRPr/>
            </a:lvl1pPr>
          </a:lstStyle>
          <a:p>
            <a:pPr>
              <a:defRPr/>
            </a:pPr>
            <a:fld id="{999539DA-A534-47F1-8427-97596F4A753B}" type="datetime1">
              <a:rPr lang="en-US"/>
              <a:pPr>
                <a:defRPr/>
              </a:pPr>
              <a:t>11/21/2015</a:t>
            </a:fld>
            <a:endParaRPr lang="en-GB"/>
          </a:p>
        </p:txBody>
      </p:sp>
      <p:sp>
        <p:nvSpPr>
          <p:cNvPr id="5" name="Rectangle 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82C8A70F-3DE2-4B74-A4F2-BA4651D1EDBD}"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89" y="4406901"/>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489"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p:txBody>
          <a:bodyPr/>
          <a:lstStyle>
            <a:lvl1pPr fontAlgn="auto">
              <a:spcBef>
                <a:spcPts val="0"/>
              </a:spcBef>
              <a:spcAft>
                <a:spcPts val="0"/>
              </a:spcAft>
              <a:defRPr/>
            </a:lvl1pPr>
          </a:lstStyle>
          <a:p>
            <a:pPr>
              <a:defRPr/>
            </a:pPr>
            <a:fld id="{54157990-DC3D-44AA-B6B1-F9E6A0F743D3}" type="datetime1">
              <a:rPr lang="en-US"/>
              <a:pPr>
                <a:defRPr/>
              </a:pPr>
              <a:t>11/21/2015</a:t>
            </a:fld>
            <a:endParaRPr lang="en-GB"/>
          </a:p>
        </p:txBody>
      </p:sp>
      <p:sp>
        <p:nvSpPr>
          <p:cNvPr id="5" name="Rectangle 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1A328D45-57EB-4E9D-9D98-174547D51016}" type="slidenum">
              <a:rPr lang="ar-SA"/>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47067"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9733" y="1600201"/>
            <a:ext cx="4047067"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p:txBody>
          <a:bodyPr/>
          <a:lstStyle>
            <a:lvl1pPr fontAlgn="auto">
              <a:spcBef>
                <a:spcPts val="0"/>
              </a:spcBef>
              <a:spcAft>
                <a:spcPts val="0"/>
              </a:spcAft>
              <a:defRPr/>
            </a:lvl1pPr>
          </a:lstStyle>
          <a:p>
            <a:pPr>
              <a:defRPr/>
            </a:pPr>
            <a:fld id="{23C96E0F-2DF1-406F-8906-B27CA3F9EC97}" type="datetime1">
              <a:rPr lang="en-US"/>
              <a:pPr>
                <a:defRPr/>
              </a:pPr>
              <a:t>11/21/2015</a:t>
            </a:fld>
            <a:endParaRPr lang="en-GB"/>
          </a:p>
        </p:txBody>
      </p:sp>
      <p:sp>
        <p:nvSpPr>
          <p:cNvPr id="6" name="Rectangle 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7" name="Rectangle 6"/>
          <p:cNvSpPr>
            <a:spLocks noGrp="1" noChangeArrowheads="1"/>
          </p:cNvSpPr>
          <p:nvPr>
            <p:ph type="sldNum" sz="quarter" idx="12"/>
          </p:nvPr>
        </p:nvSpPr>
        <p:spPr/>
        <p:txBody>
          <a:bodyPr/>
          <a:lstStyle>
            <a:lvl1pPr>
              <a:defRPr/>
            </a:lvl1pPr>
          </a:lstStyle>
          <a:p>
            <a:pPr>
              <a:defRPr/>
            </a:pPr>
            <a:fld id="{B043183C-A30E-46DA-888B-B6071DFE9CAF}" type="slidenum">
              <a:rPr lang="ar-SA"/>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012"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012"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378" y="1535113"/>
            <a:ext cx="4041422"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378" y="2174875"/>
            <a:ext cx="4041422"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p:txBody>
          <a:bodyPr/>
          <a:lstStyle>
            <a:lvl1pPr fontAlgn="auto">
              <a:spcBef>
                <a:spcPts val="0"/>
              </a:spcBef>
              <a:spcAft>
                <a:spcPts val="0"/>
              </a:spcAft>
              <a:defRPr/>
            </a:lvl1pPr>
          </a:lstStyle>
          <a:p>
            <a:pPr>
              <a:defRPr/>
            </a:pPr>
            <a:fld id="{BC57B9D1-A5C3-4E3E-90F1-B14A4F6FEC24}" type="datetime1">
              <a:rPr lang="en-US"/>
              <a:pPr>
                <a:defRPr/>
              </a:pPr>
              <a:t>11/21/2015</a:t>
            </a:fld>
            <a:endParaRPr lang="en-GB"/>
          </a:p>
        </p:txBody>
      </p:sp>
      <p:sp>
        <p:nvSpPr>
          <p:cNvPr id="8" name="Rectangle 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9" name="Rectangle 6"/>
          <p:cNvSpPr>
            <a:spLocks noGrp="1" noChangeArrowheads="1"/>
          </p:cNvSpPr>
          <p:nvPr>
            <p:ph type="sldNum" sz="quarter" idx="12"/>
          </p:nvPr>
        </p:nvSpPr>
        <p:spPr/>
        <p:txBody>
          <a:bodyPr/>
          <a:lstStyle>
            <a:lvl1pPr>
              <a:defRPr/>
            </a:lvl1pPr>
          </a:lstStyle>
          <a:p>
            <a:pPr>
              <a:defRPr/>
            </a:pPr>
            <a:fld id="{2FA62333-3FAB-4A9F-8F6E-E6F62A539B1A}" type="slidenum">
              <a:rPr lang="ar-SA"/>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p:txBody>
          <a:bodyPr/>
          <a:lstStyle>
            <a:lvl1pPr fontAlgn="auto">
              <a:spcBef>
                <a:spcPts val="0"/>
              </a:spcBef>
              <a:spcAft>
                <a:spcPts val="0"/>
              </a:spcAft>
              <a:defRPr/>
            </a:lvl1pPr>
          </a:lstStyle>
          <a:p>
            <a:pPr>
              <a:defRPr/>
            </a:pPr>
            <a:fld id="{849973E5-1269-4D45-AB68-FB470C48CA4D}" type="datetime1">
              <a:rPr lang="en-US"/>
              <a:pPr>
                <a:defRPr/>
              </a:pPr>
              <a:t>11/21/2015</a:t>
            </a:fld>
            <a:endParaRPr lang="en-GB"/>
          </a:p>
        </p:txBody>
      </p:sp>
      <p:sp>
        <p:nvSpPr>
          <p:cNvPr id="4" name="Rectangle 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5" name="Rectangle 6"/>
          <p:cNvSpPr>
            <a:spLocks noGrp="1" noChangeArrowheads="1"/>
          </p:cNvSpPr>
          <p:nvPr>
            <p:ph type="sldNum" sz="quarter" idx="12"/>
          </p:nvPr>
        </p:nvSpPr>
        <p:spPr/>
        <p:txBody>
          <a:bodyPr/>
          <a:lstStyle>
            <a:lvl1pPr>
              <a:defRPr/>
            </a:lvl1pPr>
          </a:lstStyle>
          <a:p>
            <a:pPr>
              <a:defRPr/>
            </a:pPr>
            <a:fld id="{6425B6AB-C04B-4F9D-9741-AF66A942D46B}" type="slidenum">
              <a:rPr lang="ar-SA"/>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p:txBody>
          <a:bodyPr/>
          <a:lstStyle>
            <a:lvl1pPr fontAlgn="auto">
              <a:spcBef>
                <a:spcPts val="0"/>
              </a:spcBef>
              <a:spcAft>
                <a:spcPts val="0"/>
              </a:spcAft>
              <a:defRPr/>
            </a:lvl1pPr>
          </a:lstStyle>
          <a:p>
            <a:pPr>
              <a:defRPr/>
            </a:pPr>
            <a:fld id="{0B196324-BE4A-40CF-BCC3-E9F1998769C9}" type="datetime1">
              <a:rPr lang="en-US"/>
              <a:pPr>
                <a:defRPr/>
              </a:pPr>
              <a:t>11/21/2015</a:t>
            </a:fld>
            <a:endParaRPr lang="en-GB"/>
          </a:p>
        </p:txBody>
      </p:sp>
      <p:sp>
        <p:nvSpPr>
          <p:cNvPr id="3" name="Rectangle 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4" name="Rectangle 6"/>
          <p:cNvSpPr>
            <a:spLocks noGrp="1" noChangeArrowheads="1"/>
          </p:cNvSpPr>
          <p:nvPr>
            <p:ph type="sldNum" sz="quarter" idx="12"/>
          </p:nvPr>
        </p:nvSpPr>
        <p:spPr/>
        <p:txBody>
          <a:bodyPr/>
          <a:lstStyle>
            <a:lvl1pPr>
              <a:defRPr/>
            </a:lvl1pPr>
          </a:lstStyle>
          <a:p>
            <a:pPr>
              <a:defRPr/>
            </a:pPr>
            <a:fld id="{3C406D7E-A2D0-40EF-A8D5-3BA43B5D6902}" type="slidenum">
              <a:rPr lang="ar-SA"/>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489"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756" y="273051"/>
            <a:ext cx="5111044"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489"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p:txBody>
          <a:bodyPr/>
          <a:lstStyle>
            <a:lvl1pPr fontAlgn="auto">
              <a:spcBef>
                <a:spcPts val="0"/>
              </a:spcBef>
              <a:spcAft>
                <a:spcPts val="0"/>
              </a:spcAft>
              <a:defRPr/>
            </a:lvl1pPr>
          </a:lstStyle>
          <a:p>
            <a:pPr>
              <a:defRPr/>
            </a:pPr>
            <a:fld id="{131A362A-ED3D-4D53-BA72-408CFF04ACE2}" type="datetime1">
              <a:rPr lang="en-US"/>
              <a:pPr>
                <a:defRPr/>
              </a:pPr>
              <a:t>11/21/2015</a:t>
            </a:fld>
            <a:endParaRPr lang="en-GB"/>
          </a:p>
        </p:txBody>
      </p:sp>
      <p:sp>
        <p:nvSpPr>
          <p:cNvPr id="6" name="Rectangle 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7" name="Rectangle 6"/>
          <p:cNvSpPr>
            <a:spLocks noGrp="1" noChangeArrowheads="1"/>
          </p:cNvSpPr>
          <p:nvPr>
            <p:ph type="sldNum" sz="quarter" idx="12"/>
          </p:nvPr>
        </p:nvSpPr>
        <p:spPr/>
        <p:txBody>
          <a:bodyPr/>
          <a:lstStyle>
            <a:lvl1pPr>
              <a:defRPr/>
            </a:lvl1pPr>
          </a:lstStyle>
          <a:p>
            <a:pPr>
              <a:defRPr/>
            </a:pPr>
            <a:fld id="{3BEDD7FE-F793-41FA-B2C8-14DBB177AE37}" type="slidenum">
              <a:rPr lang="ar-SA"/>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11"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111"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111"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p:txBody>
          <a:bodyPr/>
          <a:lstStyle>
            <a:lvl1pPr fontAlgn="auto">
              <a:spcBef>
                <a:spcPts val="0"/>
              </a:spcBef>
              <a:spcAft>
                <a:spcPts val="0"/>
              </a:spcAft>
              <a:defRPr/>
            </a:lvl1pPr>
          </a:lstStyle>
          <a:p>
            <a:pPr>
              <a:defRPr/>
            </a:pPr>
            <a:fld id="{57827CA7-CE78-4B6B-A775-D0A6A2C153EF}" type="datetime1">
              <a:rPr lang="en-US"/>
              <a:pPr>
                <a:defRPr/>
              </a:pPr>
              <a:t>11/21/2015</a:t>
            </a:fld>
            <a:endParaRPr lang="en-GB"/>
          </a:p>
        </p:txBody>
      </p:sp>
      <p:sp>
        <p:nvSpPr>
          <p:cNvPr id="6" name="Rectangle 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7" name="Rectangle 6"/>
          <p:cNvSpPr>
            <a:spLocks noGrp="1" noChangeArrowheads="1"/>
          </p:cNvSpPr>
          <p:nvPr>
            <p:ph type="sldNum" sz="quarter" idx="12"/>
          </p:nvPr>
        </p:nvSpPr>
        <p:spPr/>
        <p:txBody>
          <a:bodyPr/>
          <a:lstStyle>
            <a:lvl1pPr>
              <a:defRPr/>
            </a:lvl1pPr>
          </a:lstStyle>
          <a:p>
            <a:pPr>
              <a:defRPr/>
            </a:pPr>
            <a:fld id="{06BCD0CE-116C-4505-92BE-129E39DBCE30}" type="slidenum">
              <a:rPr lang="ar-SA"/>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1"/>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p:txBody>
          <a:bodyPr/>
          <a:lstStyle>
            <a:lvl1pPr fontAlgn="auto">
              <a:spcBef>
                <a:spcPts val="0"/>
              </a:spcBef>
              <a:spcAft>
                <a:spcPts val="0"/>
              </a:spcAft>
              <a:defRPr/>
            </a:lvl1pPr>
          </a:lstStyle>
          <a:p>
            <a:pPr>
              <a:defRPr/>
            </a:pPr>
            <a:fld id="{99F13444-BD2A-4584-95F1-B00641648D53}" type="datetime1">
              <a:rPr lang="en-US"/>
              <a:pPr>
                <a:defRPr/>
              </a:pPr>
              <a:t>11/21/2015</a:t>
            </a:fld>
            <a:endParaRPr lang="en-GB"/>
          </a:p>
        </p:txBody>
      </p:sp>
      <p:sp>
        <p:nvSpPr>
          <p:cNvPr id="5" name="Rectangle 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936ED734-AF6F-40FA-B005-BF7566ED3A57}" type="slidenum">
              <a:rPr lang="ar-SA"/>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1" y="274639"/>
            <a:ext cx="6036733"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p:txBody>
          <a:bodyPr/>
          <a:lstStyle>
            <a:lvl1pPr fontAlgn="auto">
              <a:spcBef>
                <a:spcPts val="0"/>
              </a:spcBef>
              <a:spcAft>
                <a:spcPts val="0"/>
              </a:spcAft>
              <a:defRPr/>
            </a:lvl1pPr>
          </a:lstStyle>
          <a:p>
            <a:pPr>
              <a:defRPr/>
            </a:pPr>
            <a:fld id="{4FF67BC8-6E8E-4674-8C1D-DEF258BA0B45}" type="datetime1">
              <a:rPr lang="en-US"/>
              <a:pPr>
                <a:defRPr/>
              </a:pPr>
              <a:t>11/21/2015</a:t>
            </a:fld>
            <a:endParaRPr lang="en-GB"/>
          </a:p>
        </p:txBody>
      </p:sp>
      <p:sp>
        <p:nvSpPr>
          <p:cNvPr id="5" name="Rectangle 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9E9AB16C-589C-4F7A-A586-194F8B97D413}"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srcRect/>
          <a:stretch>
            <a:fillRect/>
          </a:stretch>
        </p:blipFill>
        <p:spPr bwMode="auto">
          <a:xfrm>
            <a:off x="7812088" y="4826000"/>
            <a:ext cx="1331912" cy="2014538"/>
          </a:xfrm>
          <a:prstGeom prst="rect">
            <a:avLst/>
          </a:prstGeom>
          <a:noFill/>
          <a:ln w="9525">
            <a:noFill/>
            <a:miter lim="800000"/>
            <a:headEnd/>
            <a:tailEnd/>
          </a:ln>
        </p:spPr>
      </p:pic>
      <p:sp>
        <p:nvSpPr>
          <p:cNvPr id="5" name="Title 1"/>
          <p:cNvSpPr txBox="1">
            <a:spLocks/>
          </p:cNvSpPr>
          <p:nvPr userDrawn="1"/>
        </p:nvSpPr>
        <p:spPr>
          <a:xfrm>
            <a:off x="1009650" y="476250"/>
            <a:ext cx="7116763" cy="1223963"/>
          </a:xfrm>
          <a:prstGeom prst="rect">
            <a:avLst/>
          </a:prstGeom>
          <a:solidFill>
            <a:schemeClr val="bg1"/>
          </a:solidFill>
        </p:spPr>
        <p:txBody>
          <a:bodyPr anchor="ct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endParaRPr lang="es-ES" cap="all" dirty="0">
              <a:latin typeface="Antique Olive" pitchFamily="34" charset="0"/>
              <a:cs typeface="Calibri" pitchFamily="34" charset="0"/>
            </a:endParaRPr>
          </a:p>
        </p:txBody>
      </p:sp>
      <p:sp>
        <p:nvSpPr>
          <p:cNvPr id="2" name="Title 1"/>
          <p:cNvSpPr>
            <a:spLocks noGrp="1"/>
          </p:cNvSpPr>
          <p:nvPr>
            <p:ph type="title"/>
          </p:nvPr>
        </p:nvSpPr>
        <p:spPr>
          <a:xfrm>
            <a:off x="1009442" y="675724"/>
            <a:ext cx="7125113" cy="924475"/>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1338059" y="1807361"/>
            <a:ext cx="6474301" cy="4051437"/>
          </a:xfrm>
          <a:prstGeom prst="rect">
            <a:avLst/>
          </a:prstGeom>
        </p:spPr>
        <p:txBody>
          <a:bodyPr/>
          <a:lstStyle>
            <a:lvl1pPr algn="r" rtl="1">
              <a:defRPr>
                <a:latin typeface="Antique Olive" pitchFamily="34" charset="0"/>
              </a:defRPr>
            </a:lvl1pPr>
            <a:lvl2pPr algn="r" rtl="1">
              <a:defRPr>
                <a:latin typeface="Antique Olive" pitchFamily="34" charset="0"/>
              </a:defRPr>
            </a:lvl2pPr>
            <a:lvl3pPr algn="r" rtl="1">
              <a:defRPr>
                <a:latin typeface="Antique Olive" pitchFamily="34" charset="0"/>
              </a:defRPr>
            </a:lvl3pPr>
            <a:lvl4pPr algn="r" rtl="1">
              <a:defRPr>
                <a:latin typeface="Antique Olive" pitchFamily="34" charset="0"/>
              </a:defRPr>
            </a:lvl4pPr>
            <a:lvl5pPr algn="r" rtl="1">
              <a:defRPr>
                <a:latin typeface="Antique Olive" pitchFamily="34" charset="0"/>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Slide Number Placeholder 3"/>
          <p:cNvSpPr>
            <a:spLocks noGrp="1"/>
          </p:cNvSpPr>
          <p:nvPr>
            <p:ph type="sldNum" sz="quarter" idx="10"/>
          </p:nvPr>
        </p:nvSpPr>
        <p:spPr>
          <a:xfrm>
            <a:off x="8528050" y="6492875"/>
            <a:ext cx="608013" cy="365125"/>
          </a:xfrm>
          <a:prstGeom prst="rect">
            <a:avLst/>
          </a:prstGeom>
        </p:spPr>
        <p:txBody>
          <a:bodyPr vert="horz" wrap="square" lIns="91440" tIns="45720" rIns="91440" bIns="45720" numCol="1" anchor="t" anchorCtr="0" compatLnSpc="1">
            <a:prstTxWarp prst="textNoShape">
              <a:avLst/>
            </a:prstTxWarp>
          </a:bodyPr>
          <a:lstStyle>
            <a:lvl1pPr>
              <a:defRPr>
                <a:solidFill>
                  <a:schemeClr val="bg1"/>
                </a:solidFill>
                <a:latin typeface="Antique Olive"/>
              </a:defRPr>
            </a:lvl1pPr>
          </a:lstStyle>
          <a:p>
            <a:pPr>
              <a:defRPr/>
            </a:pPr>
            <a:fld id="{B9055F31-973B-4C50-9624-ED271C47BE12}" type="slidenum">
              <a:rPr lang="ar-SA"/>
              <a:pPr>
                <a:defRPr/>
              </a:pPr>
              <a:t>‹#›</a:t>
            </a:fld>
            <a:endParaRPr lang="es-E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1"/>
            <a:ext cx="4047067"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9733" y="1600201"/>
            <a:ext cx="4047067"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p:txBody>
          <a:bodyPr/>
          <a:lstStyle>
            <a:lvl1pPr fontAlgn="auto">
              <a:spcBef>
                <a:spcPts val="0"/>
              </a:spcBef>
              <a:spcAft>
                <a:spcPts val="0"/>
              </a:spcAft>
              <a:defRPr/>
            </a:lvl1pPr>
          </a:lstStyle>
          <a:p>
            <a:pPr>
              <a:defRPr/>
            </a:pPr>
            <a:fld id="{F38F2139-E448-482A-95B6-CA7343F2B919}" type="datetime1">
              <a:rPr lang="en-US"/>
              <a:pPr>
                <a:defRPr/>
              </a:pPr>
              <a:t>11/21/2015</a:t>
            </a:fld>
            <a:endParaRPr lang="en-GB"/>
          </a:p>
        </p:txBody>
      </p:sp>
      <p:sp>
        <p:nvSpPr>
          <p:cNvPr id="6" name="Rectangle 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7" name="Rectangle 6"/>
          <p:cNvSpPr>
            <a:spLocks noGrp="1" noChangeArrowheads="1"/>
          </p:cNvSpPr>
          <p:nvPr>
            <p:ph type="sldNum" sz="quarter" idx="12"/>
          </p:nvPr>
        </p:nvSpPr>
        <p:spPr/>
        <p:txBody>
          <a:bodyPr/>
          <a:lstStyle>
            <a:lvl1pPr>
              <a:defRPr/>
            </a:lvl1pPr>
          </a:lstStyle>
          <a:p>
            <a:pPr>
              <a:defRPr/>
            </a:pPr>
            <a:fld id="{CB1743B3-8188-45A7-88A6-1B5D80FAD93A}" type="slidenum">
              <a:rPr lang="ar-SA"/>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47067"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39733" y="1600201"/>
            <a:ext cx="4047067"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p:txBody>
          <a:bodyPr/>
          <a:lstStyle>
            <a:lvl1pPr fontAlgn="auto">
              <a:spcBef>
                <a:spcPts val="0"/>
              </a:spcBef>
              <a:spcAft>
                <a:spcPts val="0"/>
              </a:spcAft>
              <a:defRPr/>
            </a:lvl1pPr>
          </a:lstStyle>
          <a:p>
            <a:pPr>
              <a:defRPr/>
            </a:pPr>
            <a:fld id="{1DA560B7-93A6-4301-83A4-0A34E0782390}" type="datetime1">
              <a:rPr lang="en-US"/>
              <a:pPr>
                <a:defRPr/>
              </a:pPr>
              <a:t>11/21/2015</a:t>
            </a:fld>
            <a:endParaRPr lang="en-GB"/>
          </a:p>
        </p:txBody>
      </p:sp>
      <p:sp>
        <p:nvSpPr>
          <p:cNvPr id="6" name="Rectangle 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7" name="Rectangle 6"/>
          <p:cNvSpPr>
            <a:spLocks noGrp="1" noChangeArrowheads="1"/>
          </p:cNvSpPr>
          <p:nvPr>
            <p:ph type="sldNum" sz="quarter" idx="12"/>
          </p:nvPr>
        </p:nvSpPr>
        <p:spPr/>
        <p:txBody>
          <a:bodyPr/>
          <a:lstStyle>
            <a:lvl1pPr>
              <a:defRPr/>
            </a:lvl1pPr>
          </a:lstStyle>
          <a:p>
            <a:pPr>
              <a:defRPr/>
            </a:pPr>
            <a:fld id="{5C9A7A21-FF94-4749-87AE-6DA813D94285}" type="slidenum">
              <a:rPr lang="ar-SA"/>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457200" y="1600200"/>
            <a:ext cx="4047067"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39733" y="1600200"/>
            <a:ext cx="4047067"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57200" y="3938589"/>
            <a:ext cx="4047067"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5"/>
          <p:cNvSpPr>
            <a:spLocks noGrp="1"/>
          </p:cNvSpPr>
          <p:nvPr>
            <p:ph sz="quarter" idx="4"/>
          </p:nvPr>
        </p:nvSpPr>
        <p:spPr>
          <a:xfrm>
            <a:off x="4639733" y="3938589"/>
            <a:ext cx="4047067"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2"/>
          <p:cNvSpPr>
            <a:spLocks noGrp="1" noChangeArrowheads="1"/>
          </p:cNvSpPr>
          <p:nvPr>
            <p:ph type="dt" sz="half" idx="10"/>
          </p:nvPr>
        </p:nvSpPr>
        <p:spPr/>
        <p:txBody>
          <a:bodyPr/>
          <a:lstStyle>
            <a:lvl1pPr fontAlgn="auto">
              <a:spcBef>
                <a:spcPts val="0"/>
              </a:spcBef>
              <a:spcAft>
                <a:spcPts val="0"/>
              </a:spcAft>
              <a:defRPr/>
            </a:lvl1pPr>
          </a:lstStyle>
          <a:p>
            <a:pPr>
              <a:defRPr/>
            </a:pPr>
            <a:fld id="{3736698C-F764-4B0A-B33F-EAA2BB41DE4A}" type="datetime1">
              <a:rPr lang="en-US"/>
              <a:pPr>
                <a:defRPr/>
              </a:pPr>
              <a:t>11/21/2015</a:t>
            </a:fld>
            <a:endParaRPr lang="en-GB"/>
          </a:p>
        </p:txBody>
      </p:sp>
      <p:sp>
        <p:nvSpPr>
          <p:cNvPr id="8" name="Rectangle 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9" name="Rectangle 6"/>
          <p:cNvSpPr>
            <a:spLocks noGrp="1" noChangeArrowheads="1"/>
          </p:cNvSpPr>
          <p:nvPr>
            <p:ph type="sldNum" sz="quarter" idx="12"/>
          </p:nvPr>
        </p:nvSpPr>
        <p:spPr/>
        <p:txBody>
          <a:bodyPr/>
          <a:lstStyle>
            <a:lvl1pPr>
              <a:defRPr/>
            </a:lvl1pPr>
          </a:lstStyle>
          <a:p>
            <a:pPr>
              <a:defRPr/>
            </a:pPr>
            <a:fld id="{72EF0D1C-DFAC-4802-B737-8D3526634FD5}" type="slidenum">
              <a:rPr lang="ar-SA"/>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1"/>
            <a:ext cx="8229600" cy="4525963"/>
          </a:xfrm>
          <a:prstGeom prst="rect">
            <a:avLst/>
          </a:prstGeom>
        </p:spPr>
        <p:txBody>
          <a:bodyPr/>
          <a:lstStyle/>
          <a:p>
            <a:pPr lvl="0"/>
            <a:endParaRPr lang="en-GB" noProof="0" dirty="0"/>
          </a:p>
        </p:txBody>
      </p:sp>
      <p:sp>
        <p:nvSpPr>
          <p:cNvPr id="4" name="Rectangle 2"/>
          <p:cNvSpPr>
            <a:spLocks noGrp="1" noChangeArrowheads="1"/>
          </p:cNvSpPr>
          <p:nvPr>
            <p:ph type="dt" sz="half" idx="10"/>
          </p:nvPr>
        </p:nvSpPr>
        <p:spPr/>
        <p:txBody>
          <a:bodyPr/>
          <a:lstStyle>
            <a:lvl1pPr fontAlgn="auto">
              <a:spcBef>
                <a:spcPts val="0"/>
              </a:spcBef>
              <a:spcAft>
                <a:spcPts val="0"/>
              </a:spcAft>
              <a:defRPr/>
            </a:lvl1pPr>
          </a:lstStyle>
          <a:p>
            <a:pPr>
              <a:defRPr/>
            </a:pPr>
            <a:fld id="{61B312DB-24BE-4960-9944-4469C5C63A14}" type="datetime1">
              <a:rPr lang="en-US"/>
              <a:pPr>
                <a:defRPr/>
              </a:pPr>
              <a:t>11/21/2015</a:t>
            </a:fld>
            <a:endParaRPr lang="en-GB"/>
          </a:p>
        </p:txBody>
      </p:sp>
      <p:sp>
        <p:nvSpPr>
          <p:cNvPr id="5" name="Rectangle 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CE99C887-769C-4A88-A7A2-029887C0B60E}" type="slidenum">
              <a:rPr lang="ar-SA"/>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14400" y="277813"/>
            <a:ext cx="7772400" cy="58531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9"/>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4" name="Rectangle 10"/>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5" name="Rectangle 11"/>
          <p:cNvSpPr>
            <a:spLocks noGrp="1" noChangeArrowheads="1"/>
          </p:cNvSpPr>
          <p:nvPr>
            <p:ph type="sldNum" sz="quarter" idx="12"/>
          </p:nvPr>
        </p:nvSpPr>
        <p:spPr/>
        <p:txBody>
          <a:bodyPr/>
          <a:lstStyle>
            <a:lvl1pPr>
              <a:defRPr/>
            </a:lvl1pPr>
          </a:lstStyle>
          <a:p>
            <a:pPr>
              <a:defRPr/>
            </a:pPr>
            <a:fld id="{A3EB598C-6BE0-4D62-901E-9C1EB33FEE38}" type="slidenum">
              <a:rPr lang="ar-SA"/>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2" name="Picture 2"/>
          <p:cNvPicPr>
            <a:picLocks noChangeAspect="1" noChangeArrowheads="1"/>
          </p:cNvPicPr>
          <p:nvPr userDrawn="1"/>
        </p:nvPicPr>
        <p:blipFill>
          <a:blip r:embed="rId2" cstate="print"/>
          <a:srcRect t="60393"/>
          <a:stretch>
            <a:fillRect/>
          </a:stretch>
        </p:blipFill>
        <p:spPr bwMode="auto">
          <a:xfrm>
            <a:off x="2232025" y="4149725"/>
            <a:ext cx="4535488" cy="2716213"/>
          </a:xfrm>
          <a:prstGeom prst="rect">
            <a:avLst/>
          </a:prstGeom>
          <a:noFill/>
          <a:ln w="9525">
            <a:noFill/>
            <a:miter lim="800000"/>
            <a:headEnd/>
            <a:tailEnd/>
          </a:ln>
        </p:spPr>
      </p:pic>
      <p:sp>
        <p:nvSpPr>
          <p:cNvPr id="3" name="Rectangle 6"/>
          <p:cNvSpPr/>
          <p:nvPr userDrawn="1"/>
        </p:nvSpPr>
        <p:spPr>
          <a:xfrm>
            <a:off x="2195513" y="836613"/>
            <a:ext cx="4608512" cy="2952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rtl="1" fontAlgn="auto">
              <a:lnSpc>
                <a:spcPts val="11000"/>
              </a:lnSpc>
              <a:spcBef>
                <a:spcPts val="0"/>
              </a:spcBef>
              <a:spcAft>
                <a:spcPts val="0"/>
              </a:spcAft>
              <a:defRPr/>
            </a:pPr>
            <a:r>
              <a:rPr lang="ar-EG" sz="6600" b="1" dirty="0">
                <a:solidFill>
                  <a:schemeClr val="bg2"/>
                </a:solidFill>
                <a:latin typeface="Times New Roman" pitchFamily="18" charset="0"/>
                <a:cs typeface="Times New Roman" pitchFamily="18" charset="0"/>
              </a:rPr>
              <a:t>رعاية الأشخاص المتّجر بهم</a:t>
            </a:r>
            <a:endParaRPr lang="en-US" sz="6600" b="1" dirty="0">
              <a:solidFill>
                <a:schemeClr val="bg2"/>
              </a:solidFill>
              <a:latin typeface="Times New Roman" pitchFamily="18" charset="0"/>
              <a:cs typeface="Times New Roman" pitchFamily="18" charset="0"/>
            </a:endParaRPr>
          </a:p>
        </p:txBody>
      </p:sp>
      <p:sp>
        <p:nvSpPr>
          <p:cNvPr id="4" name="Rectangle 9"/>
          <p:cNvSpPr/>
          <p:nvPr userDrawn="1"/>
        </p:nvSpPr>
        <p:spPr>
          <a:xfrm>
            <a:off x="2195513" y="3730625"/>
            <a:ext cx="4608512"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rtl="1" fontAlgn="auto">
              <a:spcBef>
                <a:spcPts val="0"/>
              </a:spcBef>
              <a:spcAft>
                <a:spcPts val="0"/>
              </a:spcAft>
              <a:defRPr/>
            </a:pPr>
            <a:r>
              <a:rPr lang="ar-EG" sz="2400" b="1" dirty="0">
                <a:solidFill>
                  <a:schemeClr val="bg1"/>
                </a:solidFill>
                <a:latin typeface="Times New Roman" pitchFamily="18" charset="0"/>
                <a:cs typeface="Times New Roman" pitchFamily="18" charset="0"/>
              </a:rPr>
              <a:t>مبادئ توجيهية لمقدمى الخدمات الصحية</a:t>
            </a:r>
            <a:endParaRPr lang="en-US" sz="2400" b="1" dirty="0">
              <a:solidFill>
                <a:schemeClr val="bg1"/>
              </a:solidFill>
              <a:latin typeface="Times New Roman" pitchFamily="18" charset="0"/>
              <a:cs typeface="Times New Roman" pitchFamily="18" charset="0"/>
            </a:endParaRPr>
          </a:p>
        </p:txBody>
      </p:sp>
      <p:sp>
        <p:nvSpPr>
          <p:cNvPr id="5" name="Rectangle 10"/>
          <p:cNvSpPr/>
          <p:nvPr userDrawn="1"/>
        </p:nvSpPr>
        <p:spPr>
          <a:xfrm>
            <a:off x="2463800" y="6327775"/>
            <a:ext cx="1657350"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r>
              <a:rPr lang="ar-EG" sz="1100" dirty="0">
                <a:solidFill>
                  <a:schemeClr val="bg1"/>
                </a:solidFill>
                <a:latin typeface="Times New Roman" pitchFamily="18" charset="0"/>
                <a:cs typeface="Times New Roman" pitchFamily="18" charset="0"/>
              </a:rPr>
              <a:t>المنظمة الدولية للهجرة</a:t>
            </a:r>
            <a:endParaRPr lang="en-US" sz="1100" dirty="0">
              <a:solidFill>
                <a:schemeClr val="bg1"/>
              </a:solidFill>
              <a:latin typeface="Times New Roman" pitchFamily="18" charset="0"/>
              <a:cs typeface="Times New Roman" pitchFamily="18" charset="0"/>
            </a:endParaRPr>
          </a:p>
        </p:txBody>
      </p:sp>
      <p:sp>
        <p:nvSpPr>
          <p:cNvPr id="6" name="Rectangle 11"/>
          <p:cNvSpPr/>
          <p:nvPr userDrawn="1"/>
        </p:nvSpPr>
        <p:spPr>
          <a:xfrm>
            <a:off x="4140200" y="6327775"/>
            <a:ext cx="1439863" cy="3508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r>
              <a:rPr lang="ar-EG" sz="1100" dirty="0">
                <a:solidFill>
                  <a:schemeClr val="bg1"/>
                </a:solidFill>
                <a:latin typeface="Times New Roman" pitchFamily="18" charset="0"/>
                <a:cs typeface="Times New Roman" pitchFamily="18" charset="0"/>
              </a:rPr>
              <a:t>مبادرة الأمم المتحدة العالمية لمكافحة الإتجار بالأشخاص</a:t>
            </a:r>
            <a:endParaRPr lang="en-US" sz="1100" dirty="0">
              <a:solidFill>
                <a:schemeClr val="bg1"/>
              </a:solidFill>
              <a:latin typeface="Times New Roman" pitchFamily="18" charset="0"/>
              <a:cs typeface="Times New Roman" pitchFamily="18" charset="0"/>
            </a:endParaRPr>
          </a:p>
        </p:txBody>
      </p:sp>
      <p:sp>
        <p:nvSpPr>
          <p:cNvPr id="7" name="Rectangle 12"/>
          <p:cNvSpPr/>
          <p:nvPr userDrawn="1"/>
        </p:nvSpPr>
        <p:spPr>
          <a:xfrm>
            <a:off x="5292725" y="6632575"/>
            <a:ext cx="1727200"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r>
              <a:rPr lang="ar-EG" sz="1000" dirty="0">
                <a:solidFill>
                  <a:schemeClr val="bg1"/>
                </a:solidFill>
                <a:latin typeface="Times New Roman" pitchFamily="18" charset="0"/>
                <a:cs typeface="Times New Roman" pitchFamily="18" charset="0"/>
              </a:rPr>
              <a:t>كلية لندن لعلم الصحة والطب المدارى</a:t>
            </a:r>
            <a:endParaRPr lang="en-US" sz="1000" dirty="0">
              <a:solidFill>
                <a:schemeClr val="bg1"/>
              </a:solidFill>
              <a:latin typeface="Times New Roman" pitchFamily="18" charset="0"/>
              <a:cs typeface="Times New Roman" pitchFamily="18" charset="0"/>
            </a:endParaRPr>
          </a:p>
        </p:txBody>
      </p:sp>
      <p:sp>
        <p:nvSpPr>
          <p:cNvPr id="8" name="Title 1"/>
          <p:cNvSpPr txBox="1">
            <a:spLocks/>
          </p:cNvSpPr>
          <p:nvPr userDrawn="1"/>
        </p:nvSpPr>
        <p:spPr>
          <a:xfrm>
            <a:off x="1009650" y="4149725"/>
            <a:ext cx="7116763" cy="1223963"/>
          </a:xfrm>
          <a:prstGeom prst="rect">
            <a:avLst/>
          </a:prstGeom>
          <a:solidFill>
            <a:schemeClr val="bg1"/>
          </a:solidFill>
        </p:spPr>
        <p:txBody>
          <a:bodyPr anchor="ct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endParaRPr lang="es-ES" cap="all" dirty="0">
              <a:latin typeface="Antique Olive" pitchFamily="34" charset="0"/>
              <a:cs typeface="Calibri" pitchFamily="34" charset="0"/>
            </a:endParaRPr>
          </a:p>
        </p:txBody>
      </p:sp>
      <p:sp>
        <p:nvSpPr>
          <p:cNvPr id="9" name="Slide Number Placeholder 3"/>
          <p:cNvSpPr>
            <a:spLocks noGrp="1"/>
          </p:cNvSpPr>
          <p:nvPr>
            <p:ph type="sldNum" sz="quarter" idx="10"/>
          </p:nvPr>
        </p:nvSpPr>
        <p:spPr>
          <a:xfrm>
            <a:off x="8528050" y="6492875"/>
            <a:ext cx="608013" cy="365125"/>
          </a:xfrm>
          <a:prstGeom prst="rect">
            <a:avLst/>
          </a:prstGeom>
        </p:spPr>
        <p:txBody>
          <a:bodyPr vert="horz" wrap="square" lIns="91440" tIns="45720" rIns="91440" bIns="45720" numCol="1" anchor="t" anchorCtr="0" compatLnSpc="1">
            <a:prstTxWarp prst="textNoShape">
              <a:avLst/>
            </a:prstTxWarp>
          </a:bodyPr>
          <a:lstStyle>
            <a:lvl1pPr>
              <a:defRPr>
                <a:solidFill>
                  <a:schemeClr val="bg1"/>
                </a:solidFill>
                <a:latin typeface="Antique Olive"/>
              </a:defRPr>
            </a:lvl1pPr>
          </a:lstStyle>
          <a:p>
            <a:pPr>
              <a:defRPr/>
            </a:pPr>
            <a:fld id="{61BB3B2F-4104-4F43-8C3E-15833212D0EA}" type="slidenum">
              <a:rPr lang="ar-SA"/>
              <a:pPr>
                <a:defRPr/>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cstate="print"/>
          <a:srcRect/>
          <a:stretch>
            <a:fillRect/>
          </a:stretch>
        </p:blipFill>
        <p:spPr bwMode="auto">
          <a:xfrm>
            <a:off x="0" y="4843463"/>
            <a:ext cx="1331913" cy="2014537"/>
          </a:xfrm>
          <a:prstGeom prst="rect">
            <a:avLst/>
          </a:prstGeom>
          <a:noFill/>
          <a:ln w="9525">
            <a:noFill/>
            <a:miter lim="800000"/>
            <a:headEnd/>
            <a:tailEnd/>
          </a:ln>
        </p:spPr>
      </p:pic>
      <p:sp>
        <p:nvSpPr>
          <p:cNvPr id="6" name="Title 1"/>
          <p:cNvSpPr txBox="1">
            <a:spLocks/>
          </p:cNvSpPr>
          <p:nvPr userDrawn="1"/>
        </p:nvSpPr>
        <p:spPr>
          <a:xfrm>
            <a:off x="1042988" y="476250"/>
            <a:ext cx="7118350" cy="1223963"/>
          </a:xfrm>
          <a:prstGeom prst="rect">
            <a:avLst/>
          </a:prstGeom>
          <a:solidFill>
            <a:schemeClr val="bg1"/>
          </a:solidFill>
        </p:spPr>
        <p:txBody>
          <a:bodyPr anchor="ct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endParaRPr lang="es-ES" cap="all" dirty="0">
              <a:latin typeface="Antique Olive" pitchFamily="34" charset="0"/>
              <a:cs typeface="Calibri" pitchFamily="34" charset="0"/>
            </a:endParaRPr>
          </a:p>
        </p:txBody>
      </p:sp>
      <p:sp>
        <p:nvSpPr>
          <p:cNvPr id="3" name="Content Placeholder 2"/>
          <p:cNvSpPr>
            <a:spLocks noGrp="1"/>
          </p:cNvSpPr>
          <p:nvPr>
            <p:ph sz="half" idx="1"/>
          </p:nvPr>
        </p:nvSpPr>
        <p:spPr>
          <a:xfrm>
            <a:off x="1332148" y="1809749"/>
            <a:ext cx="3148571" cy="4051301"/>
          </a:xfrm>
          <a:prstGeom prst="rect">
            <a:avLst/>
          </a:prstGeom>
        </p:spPr>
        <p:txBody>
          <a:bodyPr>
            <a:normAutofit/>
          </a:bodyPr>
          <a:lstStyle>
            <a:lvl1pPr>
              <a:defRPr>
                <a:latin typeface="Antique Olive" pitchFamily="34" charset="0"/>
              </a:defRPr>
            </a:lvl1pPr>
            <a:lvl2pPr>
              <a:defRPr>
                <a:latin typeface="Antique Olive" pitchFamily="34" charset="0"/>
              </a:defRPr>
            </a:lvl2pPr>
            <a:lvl3pPr>
              <a:defRPr>
                <a:latin typeface="Antique Olive" pitchFamily="34" charset="0"/>
              </a:defRPr>
            </a:lvl3pPr>
            <a:lvl4pPr>
              <a:defRPr>
                <a:latin typeface="Antique Olive" pitchFamily="34" charset="0"/>
              </a:defRPr>
            </a:lvl4pPr>
            <a:lvl5pPr>
              <a:defRPr>
                <a:latin typeface="Antique Olive" pitchFamily="34" charset="0"/>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3281" y="1809749"/>
            <a:ext cx="3077071" cy="4051302"/>
          </a:xfrm>
          <a:prstGeom prst="rect">
            <a:avLst/>
          </a:prstGeom>
        </p:spPr>
        <p:txBody>
          <a:bodyPr>
            <a:normAutofit/>
          </a:bodyPr>
          <a:lstStyle>
            <a:lvl1pPr>
              <a:defRPr>
                <a:latin typeface="Antique Olive" pitchFamily="34" charset="0"/>
              </a:defRPr>
            </a:lvl1pPr>
            <a:lvl2pPr>
              <a:defRPr>
                <a:latin typeface="Antique Olive" pitchFamily="34" charset="0"/>
              </a:defRPr>
            </a:lvl2pPr>
            <a:lvl3pPr>
              <a:defRPr>
                <a:latin typeface="Antique Olive" pitchFamily="34" charset="0"/>
              </a:defRPr>
            </a:lvl3pPr>
            <a:lvl4pPr>
              <a:defRPr>
                <a:latin typeface="Antique Olive" pitchFamily="34" charset="0"/>
              </a:defRPr>
            </a:lvl4pPr>
            <a:lvl5pPr>
              <a:defRPr>
                <a:latin typeface="Antique Olive" pitchFamily="34" charset="0"/>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3"/>
          <p:cNvSpPr>
            <a:spLocks noGrp="1"/>
          </p:cNvSpPr>
          <p:nvPr>
            <p:ph type="sldNum" sz="quarter" idx="10"/>
          </p:nvPr>
        </p:nvSpPr>
        <p:spPr>
          <a:xfrm>
            <a:off x="8528050" y="6492875"/>
            <a:ext cx="608013" cy="365125"/>
          </a:xfrm>
          <a:prstGeom prst="rect">
            <a:avLst/>
          </a:prstGeom>
        </p:spPr>
        <p:txBody>
          <a:bodyPr vert="horz" wrap="square" lIns="91440" tIns="45720" rIns="91440" bIns="45720" numCol="1" anchor="t" anchorCtr="0" compatLnSpc="1">
            <a:prstTxWarp prst="textNoShape">
              <a:avLst/>
            </a:prstTxWarp>
          </a:bodyPr>
          <a:lstStyle>
            <a:lvl1pPr>
              <a:defRPr>
                <a:solidFill>
                  <a:schemeClr val="bg1"/>
                </a:solidFill>
                <a:latin typeface="Antique Olive"/>
              </a:defRPr>
            </a:lvl1pPr>
          </a:lstStyle>
          <a:p>
            <a:pPr>
              <a:defRPr/>
            </a:pPr>
            <a:fld id="{EF1322B5-55A0-4BE5-8B9E-D29FC8BFF1F3}" type="slidenum">
              <a:rPr lang="ar-SA"/>
              <a:pPr>
                <a:defRPr/>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mparison">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srcRect/>
          <a:stretch>
            <a:fillRect/>
          </a:stretch>
        </p:blipFill>
        <p:spPr bwMode="auto">
          <a:xfrm>
            <a:off x="0" y="4843463"/>
            <a:ext cx="1331913" cy="2014537"/>
          </a:xfrm>
          <a:prstGeom prst="rect">
            <a:avLst/>
          </a:prstGeom>
          <a:noFill/>
          <a:ln w="9525">
            <a:noFill/>
            <a:miter lim="800000"/>
            <a:headEnd/>
            <a:tailEnd/>
          </a:ln>
        </p:spPr>
      </p:pic>
      <p:sp>
        <p:nvSpPr>
          <p:cNvPr id="8" name="Title 1"/>
          <p:cNvSpPr txBox="1">
            <a:spLocks/>
          </p:cNvSpPr>
          <p:nvPr userDrawn="1"/>
        </p:nvSpPr>
        <p:spPr>
          <a:xfrm>
            <a:off x="982663" y="481013"/>
            <a:ext cx="7118350" cy="1223962"/>
          </a:xfrm>
          <a:prstGeom prst="rect">
            <a:avLst/>
          </a:prstGeom>
          <a:solidFill>
            <a:schemeClr val="bg1"/>
          </a:solidFill>
        </p:spPr>
        <p:txBody>
          <a:bodyPr anchor="ct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endParaRPr lang="es-ES" cap="all" dirty="0">
              <a:latin typeface="Antique Olive" pitchFamily="34" charset="0"/>
              <a:cs typeface="Calibri" pitchFamily="34" charset="0"/>
            </a:endParaRPr>
          </a:p>
        </p:txBody>
      </p:sp>
      <p:sp>
        <p:nvSpPr>
          <p:cNvPr id="3" name="Text Placeholder 2"/>
          <p:cNvSpPr>
            <a:spLocks noGrp="1"/>
          </p:cNvSpPr>
          <p:nvPr>
            <p:ph type="body" idx="1"/>
          </p:nvPr>
        </p:nvSpPr>
        <p:spPr>
          <a:xfrm>
            <a:off x="1332148" y="1812927"/>
            <a:ext cx="3148571" cy="576262"/>
          </a:xfrm>
          <a:prstGeom prst="rect">
            <a:avLst/>
          </a:prstGeom>
        </p:spPr>
        <p:txBody>
          <a:bodyPr anchor="b">
            <a:noAutofit/>
          </a:bodyPr>
          <a:lstStyle>
            <a:lvl1pPr marL="0" indent="0">
              <a:buNone/>
              <a:defRPr sz="1800" b="0">
                <a:latin typeface="Antique Olive"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332148" y="2389189"/>
            <a:ext cx="3148571" cy="3471861"/>
          </a:xfrm>
          <a:prstGeom prst="rect">
            <a:avLst/>
          </a:prstGeom>
        </p:spPr>
        <p:txBody>
          <a:bodyPr>
            <a:normAutofit/>
          </a:bodyPr>
          <a:lstStyle>
            <a:lvl1pPr>
              <a:defRPr>
                <a:latin typeface="Antique Olive" pitchFamily="34" charset="0"/>
              </a:defRPr>
            </a:lvl1pPr>
            <a:lvl2pPr>
              <a:defRPr>
                <a:latin typeface="Antique Olive" pitchFamily="34" charset="0"/>
              </a:defRPr>
            </a:lvl2pPr>
            <a:lvl3pPr>
              <a:defRPr>
                <a:latin typeface="Antique Olive" pitchFamily="34" charset="0"/>
              </a:defRPr>
            </a:lvl3pPr>
            <a:lvl4pPr>
              <a:defRPr>
                <a:latin typeface="Antique Olive" pitchFamily="34" charset="0"/>
              </a:defRPr>
            </a:lvl4pPr>
            <a:lvl5pPr>
              <a:defRPr>
                <a:latin typeface="Antique Olive" pitchFamily="34" charset="0"/>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63281" y="1812927"/>
            <a:ext cx="3149080" cy="576262"/>
          </a:xfrm>
          <a:prstGeom prst="rect">
            <a:avLst/>
          </a:prstGeom>
        </p:spPr>
        <p:txBody>
          <a:bodyPr anchor="b">
            <a:noAutofit/>
          </a:bodyPr>
          <a:lstStyle>
            <a:lvl1pPr marL="0" indent="0">
              <a:buNone/>
              <a:defRPr sz="1800" b="0">
                <a:latin typeface="Antique Olive"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63281" y="2389189"/>
            <a:ext cx="3077072" cy="3471861"/>
          </a:xfrm>
          <a:prstGeom prst="rect">
            <a:avLst/>
          </a:prstGeom>
        </p:spPr>
        <p:txBody>
          <a:bodyPr>
            <a:normAutofit/>
          </a:bodyPr>
          <a:lstStyle>
            <a:lvl1pPr>
              <a:defRPr>
                <a:latin typeface="Antique Olive" pitchFamily="34" charset="0"/>
              </a:defRPr>
            </a:lvl1pPr>
            <a:lvl2pPr>
              <a:defRPr>
                <a:latin typeface="Antique Olive" pitchFamily="34" charset="0"/>
              </a:defRPr>
            </a:lvl2pPr>
            <a:lvl3pPr>
              <a:defRPr>
                <a:latin typeface="Antique Olive" pitchFamily="34" charset="0"/>
              </a:defRPr>
            </a:lvl3pPr>
            <a:lvl4pPr>
              <a:defRPr>
                <a:latin typeface="Antique Olive" pitchFamily="34" charset="0"/>
              </a:defRPr>
            </a:lvl4pPr>
            <a:lvl5pPr>
              <a:defRPr>
                <a:latin typeface="Antique Olive" pitchFamily="34" charset="0"/>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3"/>
          <p:cNvSpPr>
            <a:spLocks noGrp="1"/>
          </p:cNvSpPr>
          <p:nvPr>
            <p:ph type="sldNum" sz="quarter" idx="10"/>
          </p:nvPr>
        </p:nvSpPr>
        <p:spPr>
          <a:xfrm>
            <a:off x="8528050" y="6492875"/>
            <a:ext cx="608013" cy="365125"/>
          </a:xfrm>
          <a:prstGeom prst="rect">
            <a:avLst/>
          </a:prstGeom>
        </p:spPr>
        <p:txBody>
          <a:bodyPr vert="horz" wrap="square" lIns="91440" tIns="45720" rIns="91440" bIns="45720" numCol="1" anchor="t" anchorCtr="0" compatLnSpc="1">
            <a:prstTxWarp prst="textNoShape">
              <a:avLst/>
            </a:prstTxWarp>
          </a:bodyPr>
          <a:lstStyle>
            <a:lvl1pPr>
              <a:defRPr>
                <a:solidFill>
                  <a:schemeClr val="bg1"/>
                </a:solidFill>
                <a:latin typeface="Antique Olive"/>
              </a:defRPr>
            </a:lvl1pPr>
          </a:lstStyle>
          <a:p>
            <a:pPr>
              <a:defRPr/>
            </a:pPr>
            <a:fld id="{37B8BB47-0E8B-4AA9-907A-FFD5061ECF7F}" type="slidenum">
              <a:rPr lang="ar-SA"/>
              <a:pPr>
                <a:defRPr/>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pic>
        <p:nvPicPr>
          <p:cNvPr id="2" name="Picture 2"/>
          <p:cNvPicPr>
            <a:picLocks noChangeAspect="1" noChangeArrowheads="1"/>
          </p:cNvPicPr>
          <p:nvPr userDrawn="1"/>
        </p:nvPicPr>
        <p:blipFill>
          <a:blip r:embed="rId2" cstate="print"/>
          <a:srcRect/>
          <a:stretch>
            <a:fillRect/>
          </a:stretch>
        </p:blipFill>
        <p:spPr bwMode="auto">
          <a:xfrm>
            <a:off x="-17463" y="4830763"/>
            <a:ext cx="1333501" cy="2014537"/>
          </a:xfrm>
          <a:prstGeom prst="rect">
            <a:avLst/>
          </a:prstGeom>
          <a:noFill/>
          <a:ln w="9525">
            <a:noFill/>
            <a:miter lim="800000"/>
            <a:headEnd/>
            <a:tailEnd/>
          </a:ln>
        </p:spPr>
      </p:pic>
      <p:sp>
        <p:nvSpPr>
          <p:cNvPr id="3" name="Title 1"/>
          <p:cNvSpPr txBox="1">
            <a:spLocks/>
          </p:cNvSpPr>
          <p:nvPr userDrawn="1"/>
        </p:nvSpPr>
        <p:spPr>
          <a:xfrm>
            <a:off x="993775" y="549275"/>
            <a:ext cx="7116763" cy="1223963"/>
          </a:xfrm>
          <a:prstGeom prst="rect">
            <a:avLst/>
          </a:prstGeom>
          <a:solidFill>
            <a:schemeClr val="bg1"/>
          </a:solidFill>
        </p:spPr>
        <p:txBody>
          <a:bodyPr anchor="ct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endParaRPr lang="es-ES" cap="all" dirty="0">
              <a:latin typeface="Antique Olive" pitchFamily="34" charset="0"/>
              <a:cs typeface="Calibri" pitchFamily="34" charset="0"/>
            </a:endParaRPr>
          </a:p>
        </p:txBody>
      </p:sp>
      <p:sp>
        <p:nvSpPr>
          <p:cNvPr id="4" name="Slide Number Placeholder 3"/>
          <p:cNvSpPr>
            <a:spLocks noGrp="1"/>
          </p:cNvSpPr>
          <p:nvPr>
            <p:ph type="sldNum" sz="quarter" idx="10"/>
          </p:nvPr>
        </p:nvSpPr>
        <p:spPr>
          <a:xfrm>
            <a:off x="8528050" y="6492875"/>
            <a:ext cx="608013" cy="365125"/>
          </a:xfrm>
          <a:prstGeom prst="rect">
            <a:avLst/>
          </a:prstGeom>
        </p:spPr>
        <p:txBody>
          <a:bodyPr vert="horz" wrap="square" lIns="91440" tIns="45720" rIns="91440" bIns="45720" numCol="1" anchor="t" anchorCtr="0" compatLnSpc="1">
            <a:prstTxWarp prst="textNoShape">
              <a:avLst/>
            </a:prstTxWarp>
          </a:bodyPr>
          <a:lstStyle>
            <a:lvl1pPr>
              <a:defRPr>
                <a:solidFill>
                  <a:schemeClr val="bg1"/>
                </a:solidFill>
                <a:latin typeface="Antique Olive"/>
              </a:defRPr>
            </a:lvl1pPr>
          </a:lstStyle>
          <a:p>
            <a:pPr>
              <a:defRPr/>
            </a:pPr>
            <a:fld id="{C2604168-D1D5-4FB5-AC00-275CF169CFE6}" type="slidenum">
              <a:rPr lang="ar-SA"/>
              <a:pPr>
                <a:defRPr/>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2" name="Picture 2"/>
          <p:cNvPicPr>
            <a:picLocks noChangeAspect="1" noChangeArrowheads="1"/>
          </p:cNvPicPr>
          <p:nvPr userDrawn="1"/>
        </p:nvPicPr>
        <p:blipFill>
          <a:blip r:embed="rId2" cstate="print"/>
          <a:srcRect/>
          <a:stretch>
            <a:fillRect/>
          </a:stretch>
        </p:blipFill>
        <p:spPr bwMode="auto">
          <a:xfrm>
            <a:off x="7812088" y="4843463"/>
            <a:ext cx="1331912" cy="2014537"/>
          </a:xfrm>
          <a:prstGeom prst="rect">
            <a:avLst/>
          </a:prstGeom>
          <a:noFill/>
          <a:ln w="9525">
            <a:noFill/>
            <a:miter lim="800000"/>
            <a:headEnd/>
            <a:tailEnd/>
          </a:ln>
        </p:spPr>
      </p:pic>
      <p:sp>
        <p:nvSpPr>
          <p:cNvPr id="3" name="Slide Number Placeholder 3"/>
          <p:cNvSpPr>
            <a:spLocks noGrp="1"/>
          </p:cNvSpPr>
          <p:nvPr>
            <p:ph type="sldNum" sz="quarter" idx="10"/>
          </p:nvPr>
        </p:nvSpPr>
        <p:spPr>
          <a:xfrm>
            <a:off x="8528050" y="6492875"/>
            <a:ext cx="608013" cy="365125"/>
          </a:xfrm>
          <a:prstGeom prst="rect">
            <a:avLst/>
          </a:prstGeom>
        </p:spPr>
        <p:txBody>
          <a:bodyPr vert="horz" wrap="square" lIns="91440" tIns="45720" rIns="91440" bIns="45720" numCol="1" anchor="t" anchorCtr="0" compatLnSpc="1">
            <a:prstTxWarp prst="textNoShape">
              <a:avLst/>
            </a:prstTxWarp>
          </a:bodyPr>
          <a:lstStyle>
            <a:lvl1pPr>
              <a:defRPr>
                <a:solidFill>
                  <a:schemeClr val="bg1"/>
                </a:solidFill>
                <a:latin typeface="Antique Olive"/>
              </a:defRPr>
            </a:lvl1pPr>
          </a:lstStyle>
          <a:p>
            <a:pPr>
              <a:defRPr/>
            </a:pPr>
            <a:fld id="{C7337A7A-51D7-413C-AA04-FB81274375E4}" type="slidenum">
              <a:rPr lang="ar-SA"/>
              <a:pPr>
                <a:defRPr/>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cstate="print"/>
          <a:srcRect/>
          <a:stretch>
            <a:fillRect/>
          </a:stretch>
        </p:blipFill>
        <p:spPr bwMode="auto">
          <a:xfrm>
            <a:off x="7812088" y="4843463"/>
            <a:ext cx="1331912" cy="2014537"/>
          </a:xfrm>
          <a:prstGeom prst="rect">
            <a:avLst/>
          </a:prstGeom>
          <a:noFill/>
          <a:ln w="9525">
            <a:noFill/>
            <a:miter lim="800000"/>
            <a:headEnd/>
            <a:tailEnd/>
          </a:ln>
        </p:spPr>
      </p:pic>
      <p:sp>
        <p:nvSpPr>
          <p:cNvPr id="6" name="Title 1"/>
          <p:cNvSpPr txBox="1">
            <a:spLocks/>
          </p:cNvSpPr>
          <p:nvPr userDrawn="1"/>
        </p:nvSpPr>
        <p:spPr>
          <a:xfrm>
            <a:off x="1009650" y="404813"/>
            <a:ext cx="2698750" cy="1223962"/>
          </a:xfrm>
          <a:prstGeom prst="rect">
            <a:avLst/>
          </a:prstGeom>
          <a:solidFill>
            <a:schemeClr val="bg1"/>
          </a:solidFill>
        </p:spPr>
        <p:txBody>
          <a:bodyPr anchor="ct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endParaRPr lang="es-ES" cap="all" dirty="0">
              <a:latin typeface="Antique Olive" pitchFamily="34" charset="0"/>
              <a:cs typeface="Calibri" pitchFamily="34" charset="0"/>
            </a:endParaRPr>
          </a:p>
        </p:txBody>
      </p:sp>
      <p:sp>
        <p:nvSpPr>
          <p:cNvPr id="3" name="Content Placeholder 2"/>
          <p:cNvSpPr>
            <a:spLocks noGrp="1"/>
          </p:cNvSpPr>
          <p:nvPr>
            <p:ph idx="1"/>
          </p:nvPr>
        </p:nvSpPr>
        <p:spPr>
          <a:xfrm>
            <a:off x="3852654" y="446087"/>
            <a:ext cx="4279869" cy="5414963"/>
          </a:xfrm>
          <a:prstGeom prst="rect">
            <a:avLst/>
          </a:prstGeom>
        </p:spPr>
        <p:txBody>
          <a:bodyPr>
            <a:normAutofit/>
          </a:bodyPr>
          <a:lstStyle>
            <a:lvl1pPr>
              <a:defRPr>
                <a:latin typeface="Antique Olive" pitchFamily="34" charset="0"/>
              </a:defRPr>
            </a:lvl1pPr>
            <a:lvl2pPr>
              <a:defRPr>
                <a:latin typeface="Antique Olive" pitchFamily="34" charset="0"/>
              </a:defRPr>
            </a:lvl2pPr>
            <a:lvl3pPr>
              <a:defRPr>
                <a:latin typeface="Antique Olive" pitchFamily="34" charset="0"/>
              </a:defRPr>
            </a:lvl3pPr>
            <a:lvl4pPr>
              <a:defRPr>
                <a:latin typeface="Antique Olive" pitchFamily="34" charset="0"/>
              </a:defRPr>
            </a:lvl4pPr>
            <a:lvl5pPr>
              <a:defRPr>
                <a:latin typeface="Antique Olive" pitchFamily="34" charset="0"/>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1009442" y="1631949"/>
            <a:ext cx="2660650" cy="4229099"/>
          </a:xfrm>
          <a:prstGeom prst="rect">
            <a:avLst/>
          </a:prstGeom>
        </p:spPr>
        <p:txBody>
          <a:bodyPr anchor="t">
            <a:normAutofit/>
          </a:bodyPr>
          <a:lstStyle>
            <a:lvl1pPr marL="0" indent="0">
              <a:buNone/>
              <a:defRPr sz="1200">
                <a:latin typeface="Antique Olive"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Slide Number Placeholder 3"/>
          <p:cNvSpPr>
            <a:spLocks noGrp="1"/>
          </p:cNvSpPr>
          <p:nvPr>
            <p:ph type="sldNum" sz="quarter" idx="10"/>
          </p:nvPr>
        </p:nvSpPr>
        <p:spPr>
          <a:xfrm>
            <a:off x="8528050" y="6492875"/>
            <a:ext cx="608013" cy="365125"/>
          </a:xfrm>
          <a:prstGeom prst="rect">
            <a:avLst/>
          </a:prstGeom>
        </p:spPr>
        <p:txBody>
          <a:bodyPr vert="horz" wrap="square" lIns="91440" tIns="45720" rIns="91440" bIns="45720" numCol="1" anchor="t" anchorCtr="0" compatLnSpc="1">
            <a:prstTxWarp prst="textNoShape">
              <a:avLst/>
            </a:prstTxWarp>
          </a:bodyPr>
          <a:lstStyle>
            <a:lvl1pPr>
              <a:defRPr>
                <a:solidFill>
                  <a:schemeClr val="bg1"/>
                </a:solidFill>
                <a:latin typeface="Antique Olive"/>
              </a:defRPr>
            </a:lvl1pPr>
          </a:lstStyle>
          <a:p>
            <a:pPr>
              <a:defRPr/>
            </a:pPr>
            <a:fld id="{09814D6C-ADEF-444F-88AC-7CCFC65796D1}" type="slidenum">
              <a:rPr lang="ar-SA"/>
              <a:pPr>
                <a:defRPr/>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2"/>
          <p:cNvSpPr>
            <a:spLocks noGrp="1" noChangeArrowheads="1"/>
          </p:cNvSpPr>
          <p:nvPr>
            <p:ph type="dt" sz="half" idx="10"/>
          </p:nvPr>
        </p:nvSpPr>
        <p:spPr/>
        <p:txBody>
          <a:bodyPr/>
          <a:lstStyle>
            <a:lvl1pPr fontAlgn="auto">
              <a:spcBef>
                <a:spcPts val="0"/>
              </a:spcBef>
              <a:spcAft>
                <a:spcPts val="0"/>
              </a:spcAft>
              <a:defRPr/>
            </a:lvl1pPr>
          </a:lstStyle>
          <a:p>
            <a:pPr>
              <a:defRPr/>
            </a:pPr>
            <a:fld id="{7E7FD4D5-AFBF-49F4-88A6-2B4CBEEAA4AD}" type="datetime1">
              <a:rPr lang="en-US"/>
              <a:pPr>
                <a:defRPr/>
              </a:pPr>
              <a:t>11/21/2015</a:t>
            </a:fld>
            <a:endParaRPr lang="en-GB"/>
          </a:p>
        </p:txBody>
      </p:sp>
      <p:sp>
        <p:nvSpPr>
          <p:cNvPr id="5" name="Rectangle 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179FEA59-70C4-482F-8ED8-59BE17700245}"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slideLayout" Target="../slideLayouts/slideLayout21.xml"/><Relationship Id="rId18" Type="http://schemas.openxmlformats.org/officeDocument/2006/relationships/image" Target="../media/image3.jpeg"/><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17" Type="http://schemas.openxmlformats.org/officeDocument/2006/relationships/theme" Target="../theme/theme2.xml"/><Relationship Id="rId2" Type="http://schemas.openxmlformats.org/officeDocument/2006/relationships/slideLayout" Target="../slideLayouts/slideLayout10.xml"/><Relationship Id="rId16" Type="http://schemas.openxmlformats.org/officeDocument/2006/relationships/slideLayout" Target="../slideLayouts/slideLayout24.xml"/><Relationship Id="rId20" Type="http://schemas.openxmlformats.org/officeDocument/2006/relationships/image" Target="../media/image5.wmf"/><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5" Type="http://schemas.openxmlformats.org/officeDocument/2006/relationships/slideLayout" Target="../slideLayouts/slideLayout23.xml"/><Relationship Id="rId10" Type="http://schemas.openxmlformats.org/officeDocument/2006/relationships/slideLayout" Target="../slideLayouts/slideLayout18.xml"/><Relationship Id="rId19" Type="http://schemas.openxmlformats.org/officeDocument/2006/relationships/image" Target="../media/image4.jpeg"/><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9000">
              <a:schemeClr val="bg2">
                <a:tint val="97000"/>
                <a:shade val="80000"/>
                <a:hueMod val="110000"/>
                <a:satMod val="120000"/>
              </a:schemeClr>
            </a:gs>
            <a:gs pos="100000">
              <a:schemeClr val="bg2">
                <a:shade val="60000"/>
                <a:hueMod val="40000"/>
                <a:satMod val="120000"/>
                <a:lumMod val="103000"/>
              </a:schemeClr>
            </a:gs>
          </a:gsLst>
          <a:lin ang="5400000" scaled="1"/>
        </a:gra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0" cstate="print"/>
          <a:srcRect/>
          <a:stretch>
            <a:fillRect/>
          </a:stretch>
        </p:blipFill>
        <p:spPr bwMode="auto">
          <a:xfrm>
            <a:off x="2232025" y="6350"/>
            <a:ext cx="4535488" cy="6859588"/>
          </a:xfrm>
          <a:prstGeom prst="rect">
            <a:avLst/>
          </a:prstGeom>
          <a:noFill/>
          <a:ln w="9525">
            <a:noFill/>
            <a:miter lim="800000"/>
            <a:headEnd/>
            <a:tailEnd/>
          </a:ln>
        </p:spPr>
      </p:pic>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97" name="Oval 96"/>
          <p:cNvSpPr>
            <a:spLocks noChangeAspect="1"/>
          </p:cNvSpPr>
          <p:nvPr/>
        </p:nvSpPr>
        <p:spPr>
          <a:xfrm>
            <a:off x="11113" y="4941888"/>
            <a:ext cx="611187" cy="61118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00" name="Oval 99"/>
          <p:cNvSpPr>
            <a:spLocks noChangeAspect="1"/>
          </p:cNvSpPr>
          <p:nvPr/>
        </p:nvSpPr>
        <p:spPr>
          <a:xfrm>
            <a:off x="-25400" y="482600"/>
            <a:ext cx="598488" cy="904875"/>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03" name="Oval 102"/>
          <p:cNvSpPr>
            <a:spLocks noChangeAspect="1"/>
          </p:cNvSpPr>
          <p:nvPr/>
        </p:nvSpPr>
        <p:spPr>
          <a:xfrm>
            <a:off x="371475" y="1887538"/>
            <a:ext cx="609600" cy="60960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07" name="Oval 106"/>
          <p:cNvSpPr>
            <a:spLocks noChangeAspect="1"/>
          </p:cNvSpPr>
          <p:nvPr/>
        </p:nvSpPr>
        <p:spPr>
          <a:xfrm>
            <a:off x="7748588" y="282575"/>
            <a:ext cx="1128712" cy="1128713"/>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10" name="Oval 109"/>
          <p:cNvSpPr>
            <a:spLocks noChangeAspect="1"/>
          </p:cNvSpPr>
          <p:nvPr/>
        </p:nvSpPr>
        <p:spPr>
          <a:xfrm>
            <a:off x="7470775" y="1327150"/>
            <a:ext cx="608013" cy="608013"/>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11" name="Oval 110"/>
          <p:cNvSpPr>
            <a:spLocks noChangeAspect="1"/>
          </p:cNvSpPr>
          <p:nvPr/>
        </p:nvSpPr>
        <p:spPr>
          <a:xfrm>
            <a:off x="7629525" y="5611813"/>
            <a:ext cx="738188" cy="73818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13" name="Oval 112"/>
          <p:cNvSpPr>
            <a:spLocks noChangeAspect="1"/>
          </p:cNvSpPr>
          <p:nvPr/>
        </p:nvSpPr>
        <p:spPr>
          <a:xfrm>
            <a:off x="7494588" y="4927600"/>
            <a:ext cx="738187" cy="738188"/>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60" name="Oval 59"/>
          <p:cNvSpPr>
            <a:spLocks noChangeAspect="1"/>
          </p:cNvSpPr>
          <p:nvPr/>
        </p:nvSpPr>
        <p:spPr>
          <a:xfrm>
            <a:off x="153988" y="2698750"/>
            <a:ext cx="468312" cy="468313"/>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61" name="Oval 60"/>
          <p:cNvSpPr>
            <a:spLocks noChangeAspect="1"/>
          </p:cNvSpPr>
          <p:nvPr/>
        </p:nvSpPr>
        <p:spPr>
          <a:xfrm>
            <a:off x="474663" y="3167063"/>
            <a:ext cx="458787" cy="45878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p>
        </p:txBody>
      </p:sp>
      <p:sp>
        <p:nvSpPr>
          <p:cNvPr id="66" name="Title 1"/>
          <p:cNvSpPr txBox="1">
            <a:spLocks/>
          </p:cNvSpPr>
          <p:nvPr userDrawn="1"/>
        </p:nvSpPr>
        <p:spPr>
          <a:xfrm>
            <a:off x="1039813" y="4149725"/>
            <a:ext cx="7116762" cy="1287463"/>
          </a:xfrm>
          <a:prstGeom prst="rect">
            <a:avLst/>
          </a:prstGeom>
          <a:solidFill>
            <a:schemeClr val="bg1"/>
          </a:solidFill>
        </p:spPr>
        <p:txBody>
          <a:bodyPr anchor="ct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en-US" sz="5400" cap="all" dirty="0" smtClean="0">
                <a:latin typeface="Antique Olive" pitchFamily="34" charset="0"/>
                <a:cs typeface="Calibri" pitchFamily="34" charset="0"/>
              </a:rPr>
              <a:t>Training COURSE </a:t>
            </a:r>
            <a:endParaRPr lang="en-US" sz="4800" cap="all" dirty="0">
              <a:latin typeface="Antique Olive" pitchFamily="34" charset="0"/>
              <a:cs typeface="Calibri" pitchFamily="34" charset="0"/>
            </a:endParaRPr>
          </a:p>
        </p:txBody>
      </p:sp>
    </p:spTree>
  </p:cSld>
  <p:clrMap bg1="dk1" tx1="lt1" bg2="dk2" tx2="lt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Lst>
  <p:timing>
    <p:tnLst>
      <p:par>
        <p:cTn id="1" dur="indefinite" restart="never" nodeType="tmRoot"/>
      </p:par>
    </p:tnLst>
  </p:timing>
  <p:txStyles>
    <p:titleStyle>
      <a:lvl1pPr algn="l" defTabSz="457200" rtl="0" eaLnBrk="0" fontAlgn="base" hangingPunct="0">
        <a:spcBef>
          <a:spcPct val="0"/>
        </a:spcBef>
        <a:spcAft>
          <a:spcPct val="0"/>
        </a:spcAft>
        <a:defRPr sz="3200" kern="1200">
          <a:solidFill>
            <a:schemeClr val="tx1"/>
          </a:solidFill>
          <a:latin typeface="+mj-lt"/>
          <a:ea typeface="+mj-ea"/>
          <a:cs typeface="Trebuchet MS"/>
        </a:defRPr>
      </a:lvl1pPr>
      <a:lvl2pPr algn="l" defTabSz="457200" rtl="0" eaLnBrk="0" fontAlgn="base" hangingPunct="0">
        <a:spcBef>
          <a:spcPct val="0"/>
        </a:spcBef>
        <a:spcAft>
          <a:spcPct val="0"/>
        </a:spcAft>
        <a:defRPr sz="3200">
          <a:solidFill>
            <a:schemeClr val="tx1"/>
          </a:solidFill>
          <a:latin typeface="Verdana" pitchFamily="34" charset="0"/>
        </a:defRPr>
      </a:lvl2pPr>
      <a:lvl3pPr algn="l" defTabSz="457200" rtl="0" eaLnBrk="0" fontAlgn="base" hangingPunct="0">
        <a:spcBef>
          <a:spcPct val="0"/>
        </a:spcBef>
        <a:spcAft>
          <a:spcPct val="0"/>
        </a:spcAft>
        <a:defRPr sz="3200">
          <a:solidFill>
            <a:schemeClr val="tx1"/>
          </a:solidFill>
          <a:latin typeface="Verdana" pitchFamily="34" charset="0"/>
        </a:defRPr>
      </a:lvl3pPr>
      <a:lvl4pPr algn="l" defTabSz="457200" rtl="0" eaLnBrk="0" fontAlgn="base" hangingPunct="0">
        <a:spcBef>
          <a:spcPct val="0"/>
        </a:spcBef>
        <a:spcAft>
          <a:spcPct val="0"/>
        </a:spcAft>
        <a:defRPr sz="3200">
          <a:solidFill>
            <a:schemeClr val="tx1"/>
          </a:solidFill>
          <a:latin typeface="Verdana" pitchFamily="34" charset="0"/>
        </a:defRPr>
      </a:lvl4pPr>
      <a:lvl5pPr algn="l" defTabSz="457200" rtl="0" eaLnBrk="0" fontAlgn="base" hangingPunct="0">
        <a:spcBef>
          <a:spcPct val="0"/>
        </a:spcBef>
        <a:spcAft>
          <a:spcPct val="0"/>
        </a:spcAft>
        <a:defRPr sz="3200">
          <a:solidFill>
            <a:schemeClr val="tx1"/>
          </a:solidFill>
          <a:latin typeface="Verdan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ct val="20000"/>
        </a:spcBef>
        <a:spcAft>
          <a:spcPts val="600"/>
        </a:spcAft>
        <a:buClr>
          <a:schemeClr val="tx2"/>
        </a:buClr>
        <a:buFont typeface="Wingdings 2" pitchFamily="18" charset="2"/>
        <a:buChar char=""/>
        <a:defRPr kern="1200">
          <a:solidFill>
            <a:schemeClr val="tx1"/>
          </a:solidFill>
          <a:latin typeface="+mn-lt"/>
          <a:ea typeface="+mn-ea"/>
          <a:cs typeface="+mn-cs"/>
        </a:defRPr>
      </a:lvl1pPr>
      <a:lvl2pPr marL="742950" indent="-285750" algn="l" defTabSz="457200" rtl="0" eaLnBrk="0" fontAlgn="base" hangingPunct="0">
        <a:spcBef>
          <a:spcPct val="20000"/>
        </a:spcBef>
        <a:spcAft>
          <a:spcPts val="600"/>
        </a:spcAft>
        <a:buClr>
          <a:schemeClr val="tx2"/>
        </a:buClr>
        <a:buFont typeface="Wingdings 2" pitchFamily="18" charset="2"/>
        <a:buChar char=""/>
        <a:defRPr sz="1600" kern="1200">
          <a:solidFill>
            <a:schemeClr val="tx1"/>
          </a:solidFill>
          <a:latin typeface="+mn-lt"/>
          <a:ea typeface="+mn-ea"/>
          <a:cs typeface="+mn-cs"/>
        </a:defRPr>
      </a:lvl2pPr>
      <a:lvl3pPr marL="1143000" indent="-228600" algn="l" defTabSz="457200" rtl="0" eaLnBrk="0" fontAlgn="base" hangingPunct="0">
        <a:spcBef>
          <a:spcPct val="20000"/>
        </a:spcBef>
        <a:spcAft>
          <a:spcPts val="600"/>
        </a:spcAft>
        <a:buClr>
          <a:schemeClr val="tx2"/>
        </a:buClr>
        <a:buFont typeface="Wingdings 2" pitchFamily="18" charset="2"/>
        <a:buChar char=""/>
        <a:defRPr sz="1400" kern="1200">
          <a:solidFill>
            <a:schemeClr val="tx1"/>
          </a:solidFill>
          <a:latin typeface="+mn-lt"/>
          <a:ea typeface="+mn-ea"/>
          <a:cs typeface="+mn-cs"/>
        </a:defRPr>
      </a:lvl3pPr>
      <a:lvl4pPr marL="1600200" indent="-228600" algn="l" defTabSz="457200" rtl="0" eaLnBrk="0" fontAlgn="base" hangingPunct="0">
        <a:spcBef>
          <a:spcPct val="20000"/>
        </a:spcBef>
        <a:spcAft>
          <a:spcPts val="600"/>
        </a:spcAft>
        <a:buClr>
          <a:schemeClr val="tx2"/>
        </a:buClr>
        <a:buFont typeface="Wingdings 2" pitchFamily="18" charset="2"/>
        <a:buChar char=""/>
        <a:defRPr sz="1200" kern="1200">
          <a:solidFill>
            <a:schemeClr val="tx1"/>
          </a:solidFill>
          <a:latin typeface="+mn-lt"/>
          <a:ea typeface="+mn-ea"/>
          <a:cs typeface="+mn-cs"/>
        </a:defRPr>
      </a:lvl4pPr>
      <a:lvl5pPr marL="2057400" indent="-228600" algn="l" defTabSz="457200" rtl="0" eaLnBrk="0" fontAlgn="base" hangingPunct="0">
        <a:spcBef>
          <a:spcPct val="20000"/>
        </a:spcBef>
        <a:spcAft>
          <a:spcPts val="600"/>
        </a:spcAft>
        <a:buClr>
          <a:schemeClr val="tx2"/>
        </a:buClr>
        <a:buFont typeface="Wingdings 2" pitchFamily="18"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83330" name="Rectangle 2"/>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mn-lt"/>
                <a:cs typeface="+mn-cs"/>
              </a:defRPr>
            </a:lvl1pPr>
          </a:lstStyle>
          <a:p>
            <a:pPr>
              <a:defRPr/>
            </a:pPr>
            <a:fld id="{41C51E52-4126-4F79-A08D-BF85CE9BE323}" type="datetime1">
              <a:rPr lang="en-US"/>
              <a:pPr>
                <a:defRPr/>
              </a:pPr>
              <a:t>11/21/2015</a:t>
            </a:fld>
            <a:endParaRPr lang="en-GB"/>
          </a:p>
        </p:txBody>
      </p:sp>
      <p:sp>
        <p:nvSpPr>
          <p:cNvPr id="483331" name="Rectangle 3"/>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cs typeface="+mn-cs"/>
              </a:defRPr>
            </a:lvl1pPr>
          </a:lstStyle>
          <a:p>
            <a:pPr>
              <a:defRPr/>
            </a:pPr>
            <a:endParaRPr lang="en-GB"/>
          </a:p>
        </p:txBody>
      </p:sp>
      <p:pic>
        <p:nvPicPr>
          <p:cNvPr id="10244" name="Picture 4" descr="Page header wide"/>
          <p:cNvPicPr>
            <a:picLocks noChangeAspect="1" noChangeArrowheads="1"/>
          </p:cNvPicPr>
          <p:nvPr/>
        </p:nvPicPr>
        <p:blipFill>
          <a:blip r:embed="rId18" cstate="print"/>
          <a:srcRect/>
          <a:stretch>
            <a:fillRect/>
          </a:stretch>
        </p:blipFill>
        <p:spPr bwMode="auto">
          <a:xfrm>
            <a:off x="0" y="0"/>
            <a:ext cx="9144000" cy="1465263"/>
          </a:xfrm>
          <a:prstGeom prst="rect">
            <a:avLst/>
          </a:prstGeom>
          <a:noFill/>
          <a:ln w="9525">
            <a:noFill/>
            <a:miter lim="800000"/>
            <a:headEnd/>
            <a:tailEnd/>
          </a:ln>
        </p:spPr>
      </p:pic>
      <p:pic>
        <p:nvPicPr>
          <p:cNvPr id="10245" name="Picture 5" descr="Corner graphic"/>
          <p:cNvPicPr>
            <a:picLocks noChangeAspect="1" noChangeArrowheads="1"/>
          </p:cNvPicPr>
          <p:nvPr/>
        </p:nvPicPr>
        <p:blipFill>
          <a:blip r:embed="rId19" cstate="print"/>
          <a:srcRect/>
          <a:stretch>
            <a:fillRect/>
          </a:stretch>
        </p:blipFill>
        <p:spPr bwMode="auto">
          <a:xfrm>
            <a:off x="8532813" y="6391275"/>
            <a:ext cx="614362" cy="469900"/>
          </a:xfrm>
          <a:prstGeom prst="rect">
            <a:avLst/>
          </a:prstGeom>
          <a:noFill/>
          <a:ln w="9525">
            <a:noFill/>
            <a:miter lim="800000"/>
            <a:headEnd/>
            <a:tailEnd/>
          </a:ln>
        </p:spPr>
      </p:pic>
      <p:sp>
        <p:nvSpPr>
          <p:cNvPr id="483334" name="Rectangle 6"/>
          <p:cNvSpPr>
            <a:spLocks noGrp="1" noChangeArrowheads="1"/>
          </p:cNvSpPr>
          <p:nvPr>
            <p:ph type="sldNum" sz="quarter" idx="4"/>
          </p:nvPr>
        </p:nvSpPr>
        <p:spPr bwMode="auto">
          <a:xfrm>
            <a:off x="6946900" y="64531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600">
                <a:solidFill>
                  <a:srgbClr val="FFFFFF"/>
                </a:solidFill>
                <a:latin typeface="Arial Black" pitchFamily="34" charset="0"/>
              </a:defRPr>
            </a:lvl1pPr>
          </a:lstStyle>
          <a:p>
            <a:pPr>
              <a:defRPr/>
            </a:pPr>
            <a:fld id="{D800E097-EA4D-4364-8F1B-22FC6A0FABFE}" type="slidenum">
              <a:rPr lang="ar-SA"/>
              <a:pPr>
                <a:defRPr/>
              </a:pPr>
              <a:t>‹#›</a:t>
            </a:fld>
            <a:endParaRPr lang="en-US"/>
          </a:p>
        </p:txBody>
      </p:sp>
      <p:pic>
        <p:nvPicPr>
          <p:cNvPr id="10247" name="Picture 7"/>
          <p:cNvPicPr>
            <a:picLocks noChangeAspect="1" noChangeArrowheads="1"/>
          </p:cNvPicPr>
          <p:nvPr/>
        </p:nvPicPr>
        <p:blipFill>
          <a:blip r:embed="rId20" cstate="print"/>
          <a:srcRect/>
          <a:stretch>
            <a:fillRect/>
          </a:stretch>
        </p:blipFill>
        <p:spPr bwMode="auto">
          <a:xfrm>
            <a:off x="0" y="5715000"/>
            <a:ext cx="674688" cy="1143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 id="2147483728" r:id="rId13"/>
    <p:sldLayoutId id="2147483729" r:id="rId14"/>
    <p:sldLayoutId id="2147483730" r:id="rId15"/>
    <p:sldLayoutId id="2147483731" r:id="rId16"/>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47106" name="Slide Number Placeholder 1"/>
          <p:cNvSpPr txBox="1">
            <a:spLocks noGrp="1"/>
          </p:cNvSpPr>
          <p:nvPr/>
        </p:nvSpPr>
        <p:spPr bwMode="auto">
          <a:xfrm>
            <a:off x="6946900" y="6453188"/>
            <a:ext cx="2133600" cy="476250"/>
          </a:xfrm>
          <a:prstGeom prst="rect">
            <a:avLst/>
          </a:prstGeom>
          <a:noFill/>
          <a:ln w="9525">
            <a:noFill/>
            <a:miter lim="800000"/>
            <a:headEnd/>
            <a:tailEnd/>
          </a:ln>
        </p:spPr>
        <p:txBody>
          <a:bodyPr/>
          <a:lstStyle/>
          <a:p>
            <a:pPr algn="r"/>
            <a:fld id="{13023D6E-86A6-4C15-9838-EFB63F110800}" type="slidenum">
              <a:rPr lang="ar-SA" sz="1600">
                <a:solidFill>
                  <a:srgbClr val="FFFFFF"/>
                </a:solidFill>
                <a:latin typeface="Arial Black" pitchFamily="34" charset="0"/>
              </a:rPr>
              <a:pPr algn="r"/>
              <a:t>10</a:t>
            </a:fld>
            <a:endParaRPr lang="en-US" sz="1600">
              <a:solidFill>
                <a:srgbClr val="FFFFFF"/>
              </a:solidFill>
              <a:latin typeface="Arial Black" pitchFamily="34" charset="0"/>
            </a:endParaRPr>
          </a:p>
        </p:txBody>
      </p:sp>
      <p:graphicFrame>
        <p:nvGraphicFramePr>
          <p:cNvPr id="79941" name="Group 69"/>
          <p:cNvGraphicFramePr>
            <a:graphicFrameLocks noGrp="1"/>
          </p:cNvGraphicFramePr>
          <p:nvPr/>
        </p:nvGraphicFramePr>
        <p:xfrm>
          <a:off x="0" y="44450"/>
          <a:ext cx="9144000" cy="6813377"/>
        </p:xfrm>
        <a:graphic>
          <a:graphicData uri="http://schemas.openxmlformats.org/drawingml/2006/table">
            <a:tbl>
              <a:tblPr rtl="1"/>
              <a:tblGrid>
                <a:gridCol w="4752560"/>
                <a:gridCol w="4391440"/>
              </a:tblGrid>
              <a:tr h="67081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FFFFFF"/>
                          </a:solidFill>
                          <a:effectLst/>
                          <a:latin typeface="Arial" pitchFamily="34" charset="0"/>
                          <a:cs typeface="Arial" pitchFamily="34" charset="0"/>
                        </a:rPr>
                        <a:t>مخاطر صحية</a:t>
                      </a:r>
                      <a:endParaRPr kumimoji="0" lang="en-GB" sz="2400" b="1" i="0" u="none" strike="noStrike" cap="none" normalizeH="0" baseline="0" dirty="0" smtClean="0">
                        <a:ln>
                          <a:noFill/>
                        </a:ln>
                        <a:solidFill>
                          <a:srgbClr val="FFFFFF"/>
                        </a:solidFill>
                        <a:effectLst/>
                        <a:latin typeface="Arial" pitchFamily="34" charset="0"/>
                        <a:cs typeface="Arial" pitchFamily="34" charset="0"/>
                      </a:endParaRPr>
                    </a:p>
                  </a:txBody>
                  <a:tcPr marL="81280" marR="81280" anchor="ctr" horzOverflow="overflow">
                    <a:lnL>
                      <a:noFill/>
                    </a:lnL>
                    <a:lnR w="12700" cap="flat" cmpd="sng" algn="ctr">
                      <a:solidFill>
                        <a:schemeClr val="tx1"/>
                      </a:solidFill>
                      <a:prstDash val="solid"/>
                      <a:round/>
                      <a:headEnd type="none" w="med" len="med"/>
                      <a:tailEnd type="none" w="med" len="med"/>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FFFFFF"/>
                          </a:solidFill>
                          <a:effectLst/>
                          <a:latin typeface="Arial" pitchFamily="34" charset="0"/>
                          <a:cs typeface="Arial" pitchFamily="34" charset="0"/>
                        </a:rPr>
                        <a:t>عواقب محتملة</a:t>
                      </a:r>
                      <a:endParaRPr kumimoji="0" lang="en-GB" sz="2400" b="1" i="0" u="none" strike="noStrike" cap="none" normalizeH="0" baseline="0" dirty="0" smtClean="0">
                        <a:ln>
                          <a:noFill/>
                        </a:ln>
                        <a:solidFill>
                          <a:srgbClr val="FFFFFF"/>
                        </a:solidFill>
                        <a:effectLst/>
                        <a:latin typeface="Arial" pitchFamily="34" charset="0"/>
                        <a:cs typeface="Arial" pitchFamily="34" charset="0"/>
                      </a:endParaRPr>
                    </a:p>
                  </a:txBody>
                  <a:tcPr marL="81280" marR="81280" anchor="ctr" horzOverflow="overflow">
                    <a:lnL w="12700" cap="flat" cmpd="sng" algn="ctr">
                      <a:solidFill>
                        <a:schemeClr val="tx1"/>
                      </a:solidFill>
                      <a:prstDash val="solid"/>
                      <a:round/>
                      <a:headEnd type="none" w="med" len="med"/>
                      <a:tailEnd type="none" w="med" len="med"/>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tx1"/>
                    </a:solidFill>
                  </a:tcPr>
                </a:tc>
              </a:tr>
              <a:tr h="647518">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Arial" pitchFamily="34" charset="0"/>
                        </a:rPr>
                        <a:t>الإيذاء الجسدي، والحرمان</a:t>
                      </a:r>
                      <a:endParaRPr kumimoji="0" lang="en-GB" sz="2000" b="1" i="0" u="none" strike="noStrike" cap="none" normalizeH="0" baseline="0" smtClean="0">
                        <a:ln>
                          <a:noFill/>
                        </a:ln>
                        <a:solidFill>
                          <a:schemeClr val="tx1"/>
                        </a:solidFill>
                        <a:effectLst/>
                        <a:latin typeface="Arial" pitchFamily="34" charset="0"/>
                        <a:cs typeface="Arial" pitchFamily="34" charset="0"/>
                      </a:endParaRPr>
                    </a:p>
                  </a:txBody>
                  <a:tcPr marL="81280" marR="81280" anchor="ctr" horzOverflow="overflow">
                    <a:lnL>
                      <a:noFill/>
                    </a:lnL>
                    <a:lnR w="12700" cap="flat" cmpd="sng" algn="ctr">
                      <a:solidFill>
                        <a:schemeClr val="tx1"/>
                      </a:solidFill>
                      <a:prstDash val="solid"/>
                      <a:round/>
                      <a:headEnd type="none" w="med" len="med"/>
                      <a:tailEnd type="none" w="med" len="med"/>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dirty="0" smtClean="0">
                        <a:ln>
                          <a:noFill/>
                        </a:ln>
                        <a:solidFill>
                          <a:srgbClr val="000000"/>
                        </a:solidFill>
                        <a:effectLst/>
                        <a:latin typeface="Arial" pitchFamily="34" charset="0"/>
                        <a:cs typeface="Arial" pitchFamily="34" charset="0"/>
                      </a:endParaRPr>
                    </a:p>
                  </a:txBody>
                  <a:tcPr marL="81280" marR="81280" anchor="ctr" horzOverflow="overflow">
                    <a:lnL w="12700" cap="flat" cmpd="sng" algn="ctr">
                      <a:solidFill>
                        <a:schemeClr val="tx1"/>
                      </a:solidFill>
                      <a:prstDash val="solid"/>
                      <a:round/>
                      <a:headEnd type="none" w="med" len="med"/>
                      <a:tailEnd type="none" w="med" len="med"/>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r>
              <a:tr h="647518">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Arial" pitchFamily="34" charset="0"/>
                        </a:rPr>
                        <a:t>التهديد والتخويف، </a:t>
                      </a:r>
                      <a:r>
                        <a:rPr kumimoji="0" lang="ar-EG" sz="2000" b="1" i="0" u="none" strike="noStrike" cap="none" normalizeH="0" baseline="0" smtClean="0">
                          <a:ln>
                            <a:noFill/>
                          </a:ln>
                          <a:solidFill>
                            <a:schemeClr val="tx1"/>
                          </a:solidFill>
                          <a:effectLst/>
                          <a:latin typeface="Arial" pitchFamily="34" charset="0"/>
                          <a:cs typeface="Arial" pitchFamily="34" charset="0"/>
                        </a:rPr>
                        <a:t>وسوء المعاملة</a:t>
                      </a:r>
                      <a:endParaRPr kumimoji="0" lang="en-GB" sz="1600" b="1" i="0" u="none" strike="noStrike" cap="none" normalizeH="0" baseline="0" smtClean="0">
                        <a:ln>
                          <a:noFill/>
                        </a:ln>
                        <a:solidFill>
                          <a:srgbClr val="000000"/>
                        </a:solidFill>
                        <a:effectLst/>
                        <a:latin typeface="Arial" pitchFamily="34" charset="0"/>
                        <a:cs typeface="Arial" pitchFamily="34" charset="0"/>
                      </a:endParaRPr>
                    </a:p>
                  </a:txBody>
                  <a:tcPr marL="81280" marR="8128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dirty="0" smtClean="0">
                        <a:ln>
                          <a:noFill/>
                        </a:ln>
                        <a:solidFill>
                          <a:srgbClr val="000000"/>
                        </a:solidFill>
                        <a:effectLst/>
                        <a:latin typeface="Arial" pitchFamily="34" charset="0"/>
                        <a:cs typeface="Arial" pitchFamily="34" charset="0"/>
                      </a:endParaRPr>
                    </a:p>
                  </a:txBody>
                  <a:tcPr marL="81280" marR="8128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bg1"/>
                    </a:solidFill>
                  </a:tcPr>
                </a:tc>
              </a:tr>
              <a:tr h="647518">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Arial" pitchFamily="34" charset="0"/>
                        </a:rPr>
                        <a:t>الاعتداء الجنسي</a:t>
                      </a:r>
                      <a:endParaRPr kumimoji="0" lang="en-GB" sz="2000" b="1" i="0" u="none" strike="noStrike" cap="none" normalizeH="0" baseline="0" smtClean="0">
                        <a:ln>
                          <a:noFill/>
                        </a:ln>
                        <a:solidFill>
                          <a:schemeClr val="tx1"/>
                        </a:solidFill>
                        <a:effectLst/>
                        <a:latin typeface="Arial" pitchFamily="34" charset="0"/>
                        <a:cs typeface="Arial" pitchFamily="34" charset="0"/>
                      </a:endParaRPr>
                    </a:p>
                  </a:txBody>
                  <a:tcPr marL="81280" marR="8128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E7E7E7"/>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dirty="0" smtClean="0">
                        <a:ln>
                          <a:noFill/>
                        </a:ln>
                        <a:solidFill>
                          <a:srgbClr val="000000"/>
                        </a:solidFill>
                        <a:effectLst/>
                        <a:latin typeface="Arial" pitchFamily="34" charset="0"/>
                        <a:cs typeface="Arial" pitchFamily="34" charset="0"/>
                      </a:endParaRPr>
                    </a:p>
                  </a:txBody>
                  <a:tcPr marL="81280" marR="8128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E7E7E7"/>
                    </a:solidFill>
                  </a:tcPr>
                </a:tc>
              </a:tr>
              <a:tr h="647518">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Arial" pitchFamily="34" charset="0"/>
                        </a:rPr>
                        <a:t>إساءة استعمال المواد المخدرة</a:t>
                      </a:r>
                      <a:endParaRPr kumimoji="0" lang="en-GB" sz="2000" b="1" i="0" u="none" strike="noStrike" cap="none" normalizeH="0" baseline="0" smtClean="0">
                        <a:ln>
                          <a:noFill/>
                        </a:ln>
                        <a:solidFill>
                          <a:schemeClr val="tx1"/>
                        </a:solidFill>
                        <a:effectLst/>
                        <a:latin typeface="Arial" pitchFamily="34" charset="0"/>
                        <a:cs typeface="Arial" pitchFamily="34" charset="0"/>
                      </a:endParaRPr>
                    </a:p>
                  </a:txBody>
                  <a:tcPr marL="81280" marR="8128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dirty="0" smtClean="0">
                        <a:ln>
                          <a:noFill/>
                        </a:ln>
                        <a:solidFill>
                          <a:srgbClr val="000000"/>
                        </a:solidFill>
                        <a:effectLst/>
                        <a:latin typeface="Arial" pitchFamily="34" charset="0"/>
                        <a:cs typeface="Arial" pitchFamily="34" charset="0"/>
                      </a:endParaRPr>
                    </a:p>
                  </a:txBody>
                  <a:tcPr marL="81280" marR="8128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bg1"/>
                    </a:solidFill>
                  </a:tcPr>
                </a:tc>
              </a:tr>
              <a:tr h="102857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smtClean="0">
                          <a:ln>
                            <a:noFill/>
                          </a:ln>
                          <a:solidFill>
                            <a:srgbClr val="000000"/>
                          </a:solidFill>
                          <a:effectLst/>
                          <a:latin typeface="Arial" pitchFamily="34" charset="0"/>
                          <a:cs typeface="Arial" pitchFamily="34" charset="0"/>
                        </a:rPr>
                        <a:t>القيود الاجتماعية، والتلاعب بالمشاعر، والإساءة العاطفية</a:t>
                      </a:r>
                      <a:endParaRPr kumimoji="0" lang="en-GB" sz="2000" b="1" i="0" u="none" strike="noStrike" cap="none" normalizeH="0" baseline="0" smtClean="0">
                        <a:ln>
                          <a:noFill/>
                        </a:ln>
                        <a:solidFill>
                          <a:srgbClr val="000000"/>
                        </a:solidFill>
                        <a:effectLst/>
                        <a:latin typeface="Arial" pitchFamily="34" charset="0"/>
                        <a:cs typeface="Arial" pitchFamily="34" charset="0"/>
                      </a:endParaRPr>
                    </a:p>
                  </a:txBody>
                  <a:tcPr marL="81280" marR="8128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E7E7E7"/>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dirty="0" smtClean="0">
                        <a:ln>
                          <a:noFill/>
                        </a:ln>
                        <a:solidFill>
                          <a:srgbClr val="000000"/>
                        </a:solidFill>
                        <a:effectLst/>
                        <a:latin typeface="Arial" pitchFamily="34" charset="0"/>
                        <a:cs typeface="Arial" pitchFamily="34" charset="0"/>
                      </a:endParaRPr>
                    </a:p>
                  </a:txBody>
                  <a:tcPr marL="81280" marR="8128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E7E7E7"/>
                    </a:solidFill>
                  </a:tcPr>
                </a:tc>
              </a:tr>
              <a:tr h="581368">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Arial" pitchFamily="34" charset="0"/>
                        </a:rPr>
                        <a:t>الاستغلال الاقتصادي</a:t>
                      </a:r>
                      <a:endParaRPr kumimoji="0" lang="en-GB" sz="2000" b="1" i="0" u="none" strike="noStrike" cap="none" normalizeH="0" baseline="0" smtClean="0">
                        <a:ln>
                          <a:noFill/>
                        </a:ln>
                        <a:solidFill>
                          <a:schemeClr val="tx1"/>
                        </a:solidFill>
                        <a:effectLst/>
                        <a:latin typeface="Arial" pitchFamily="34" charset="0"/>
                        <a:cs typeface="Arial" pitchFamily="34" charset="0"/>
                      </a:endParaRPr>
                    </a:p>
                  </a:txBody>
                  <a:tcPr marL="81280" marR="8128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dirty="0" smtClean="0">
                        <a:ln>
                          <a:noFill/>
                        </a:ln>
                        <a:solidFill>
                          <a:srgbClr val="000000"/>
                        </a:solidFill>
                        <a:effectLst/>
                        <a:latin typeface="Arial" pitchFamily="34" charset="0"/>
                        <a:cs typeface="Arial" pitchFamily="34" charset="0"/>
                      </a:endParaRPr>
                    </a:p>
                  </a:txBody>
                  <a:tcPr marL="81280" marR="8128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bg1"/>
                    </a:solidFill>
                  </a:tcPr>
                </a:tc>
              </a:tr>
              <a:tr h="647518">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smtClean="0">
                          <a:ln>
                            <a:noFill/>
                          </a:ln>
                          <a:solidFill>
                            <a:schemeClr val="tx1"/>
                          </a:solidFill>
                          <a:effectLst/>
                          <a:latin typeface="Arial" pitchFamily="34" charset="0"/>
                          <a:cs typeface="Arial" pitchFamily="34" charset="0"/>
                        </a:rPr>
                        <a:t>عدم الأمان القانوني</a:t>
                      </a:r>
                      <a:endParaRPr kumimoji="0" lang="en-GB" sz="2000" b="1" i="0" u="none" strike="noStrike" cap="none" normalizeH="0" baseline="0" smtClean="0">
                        <a:ln>
                          <a:noFill/>
                        </a:ln>
                        <a:solidFill>
                          <a:schemeClr val="tx1"/>
                        </a:solidFill>
                        <a:effectLst/>
                        <a:latin typeface="Arial" pitchFamily="34" charset="0"/>
                        <a:cs typeface="Arial" pitchFamily="34" charset="0"/>
                      </a:endParaRPr>
                    </a:p>
                  </a:txBody>
                  <a:tcPr marL="81280" marR="8128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E7E7E7"/>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dirty="0" smtClean="0">
                        <a:ln>
                          <a:noFill/>
                        </a:ln>
                        <a:solidFill>
                          <a:srgbClr val="000000"/>
                        </a:solidFill>
                        <a:effectLst/>
                        <a:latin typeface="Arial" pitchFamily="34" charset="0"/>
                        <a:cs typeface="Arial" pitchFamily="34" charset="0"/>
                      </a:endParaRPr>
                    </a:p>
                  </a:txBody>
                  <a:tcPr marL="81280" marR="8128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E7E7E7"/>
                    </a:solidFill>
                  </a:tcPr>
                </a:tc>
              </a:tr>
              <a:tr h="647518">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Arial" pitchFamily="34" charset="0"/>
                        </a:rPr>
                        <a:t>المخاطر المهنية</a:t>
                      </a:r>
                      <a:endParaRPr kumimoji="0" lang="en-GB" sz="2000" b="1" i="0" u="none" strike="noStrike" cap="none" normalizeH="0" baseline="0" smtClean="0">
                        <a:ln>
                          <a:noFill/>
                        </a:ln>
                        <a:solidFill>
                          <a:schemeClr val="tx1"/>
                        </a:solidFill>
                        <a:effectLst/>
                        <a:latin typeface="Arial" pitchFamily="34" charset="0"/>
                        <a:cs typeface="Arial" pitchFamily="34" charset="0"/>
                      </a:endParaRPr>
                    </a:p>
                  </a:txBody>
                  <a:tcPr marL="81280" marR="8128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dirty="0" smtClean="0">
                        <a:ln>
                          <a:noFill/>
                        </a:ln>
                        <a:solidFill>
                          <a:srgbClr val="000000"/>
                        </a:solidFill>
                        <a:effectLst/>
                        <a:latin typeface="Arial" pitchFamily="34" charset="0"/>
                        <a:cs typeface="Arial" pitchFamily="34" charset="0"/>
                      </a:endParaRPr>
                    </a:p>
                  </a:txBody>
                  <a:tcPr marL="81280" marR="8128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bg1"/>
                    </a:solidFill>
                  </a:tcPr>
                </a:tc>
              </a:tr>
              <a:tr h="647518">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Arial" pitchFamily="34" charset="0"/>
                        </a:rPr>
                        <a:t>التهميش</a:t>
                      </a:r>
                      <a:endParaRPr kumimoji="0" lang="en-US" sz="2000" b="1" i="0" u="none" strike="noStrike" cap="none" normalizeH="0" baseline="0" smtClean="0">
                        <a:ln>
                          <a:noFill/>
                        </a:ln>
                        <a:solidFill>
                          <a:schemeClr val="tx1"/>
                        </a:solidFill>
                        <a:effectLst/>
                        <a:latin typeface="Arial" pitchFamily="34" charset="0"/>
                        <a:cs typeface="Arial" pitchFamily="34" charset="0"/>
                      </a:endParaRPr>
                    </a:p>
                  </a:txBody>
                  <a:tcPr marL="81280" marR="81280" anchor="ctr" horzOverflow="overflow">
                    <a:lnL>
                      <a:noFill/>
                    </a:lnL>
                    <a:lnR w="12700" cap="flat" cmpd="sng" algn="ctr">
                      <a:solidFill>
                        <a:schemeClr val="tx1"/>
                      </a:solidFill>
                      <a:prstDash val="solid"/>
                      <a:round/>
                      <a:headEnd type="none" w="med" len="med"/>
                      <a:tailEnd type="none" w="med" len="med"/>
                    </a:lnR>
                    <a:lnT>
                      <a:noFill/>
                    </a:lnT>
                    <a:lnB w="254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dirty="0" smtClean="0">
                        <a:ln>
                          <a:noFill/>
                        </a:ln>
                        <a:solidFill>
                          <a:srgbClr val="000000"/>
                        </a:solidFill>
                        <a:effectLst/>
                        <a:latin typeface="Arial" pitchFamily="34" charset="0"/>
                        <a:cs typeface="Arial" pitchFamily="34" charset="0"/>
                      </a:endParaRPr>
                    </a:p>
                  </a:txBody>
                  <a:tcPr marL="81280" marR="81280" anchor="ctr" horzOverflow="overflow">
                    <a:lnL w="12700" cap="flat" cmpd="sng" algn="ctr">
                      <a:solidFill>
                        <a:schemeClr val="tx1"/>
                      </a:solidFill>
                      <a:prstDash val="solid"/>
                      <a:round/>
                      <a:headEnd type="none" w="med" len="med"/>
                      <a:tailEnd type="none" w="med" len="med"/>
                    </a:lnL>
                    <a:lnR>
                      <a:noFill/>
                    </a:lnR>
                    <a:lnT>
                      <a:noFill/>
                    </a:lnT>
                    <a:lnB w="25400" cap="flat" cmpd="sng" algn="ctr">
                      <a:solidFill>
                        <a:schemeClr val="tx1"/>
                      </a:solidFill>
                      <a:prstDash val="solid"/>
                      <a:round/>
                      <a:headEnd type="none" w="med" len="med"/>
                      <a:tailEnd type="none" w="med" len="med"/>
                    </a:lnB>
                    <a:lnTlToBr>
                      <a:noFill/>
                    </a:lnTlToBr>
                    <a:lnBlToTr>
                      <a:noFill/>
                    </a:lnBlToTr>
                    <a:solidFill>
                      <a:srgbClr val="E7E7E7"/>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bwMode="auto">
          <a:xfrm>
            <a:off x="971550" y="631825"/>
            <a:ext cx="7124700" cy="925513"/>
          </a:xfrm>
          <a:noFill/>
          <a:ln>
            <a:miter lim="800000"/>
            <a:headEnd/>
            <a:tailEnd/>
          </a:ln>
        </p:spPr>
        <p:txBody>
          <a:bodyPr vert="horz" wrap="square" lIns="91440" tIns="45720" rIns="91440" bIns="45720" numCol="1" anchor="ctr" anchorCtr="0" compatLnSpc="1">
            <a:prstTxWarp prst="textNoShape">
              <a:avLst/>
            </a:prstTxWarp>
          </a:bodyPr>
          <a:lstStyle/>
          <a:p>
            <a:pPr algn="ctr" rtl="1">
              <a:lnSpc>
                <a:spcPct val="90000"/>
              </a:lnSpc>
            </a:pPr>
            <a:r>
              <a:rPr lang="ar-SA" b="1" dirty="0" smtClean="0">
                <a:cs typeface="Arial" pitchFamily="34" charset="0"/>
              </a:rPr>
              <a:t>ما هو تأثير ذلك على صحة</a:t>
            </a:r>
            <a:r>
              <a:rPr lang="ar-EG" b="1" dirty="0" smtClean="0">
                <a:cs typeface="Arial" pitchFamily="34" charset="0"/>
              </a:rPr>
              <a:t> ضحايا الإتجار بالبشر</a:t>
            </a:r>
            <a:r>
              <a:rPr lang="ar-SA" b="1" dirty="0" smtClean="0">
                <a:cs typeface="Arial" pitchFamily="34" charset="0"/>
              </a:rPr>
              <a:t>؟</a:t>
            </a:r>
            <a:endParaRPr lang="en-US" b="1" dirty="0" smtClean="0">
              <a:cs typeface="Arial" pitchFamily="34" charset="0"/>
            </a:endParaRPr>
          </a:p>
        </p:txBody>
      </p:sp>
      <p:sp>
        <p:nvSpPr>
          <p:cNvPr id="10" name="TextBox 5"/>
          <p:cNvSpPr txBox="1">
            <a:spLocks noGrp="1" noChangeArrowheads="1"/>
          </p:cNvSpPr>
          <p:nvPr>
            <p:ph idx="1"/>
          </p:nvPr>
        </p:nvSpPr>
        <p:spPr bwMode="auto">
          <a:xfrm>
            <a:off x="827088" y="6115050"/>
            <a:ext cx="6475412" cy="773113"/>
          </a:xfrm>
          <a:noFill/>
          <a:ln>
            <a:miter lim="800000"/>
            <a:headEnd/>
            <a:tailEnd/>
          </a:ln>
        </p:spPr>
        <p:txBody>
          <a:bodyPr vert="horz" wrap="square" lIns="91440" tIns="45720" rIns="91440" bIns="45720" numCol="1" anchor="t" anchorCtr="0" compatLnSpc="1">
            <a:prstTxWarp prst="textNoShape">
              <a:avLst/>
            </a:prstTxWarp>
            <a:spAutoFit/>
          </a:bodyPr>
          <a:lstStyle/>
          <a:p>
            <a:pPr marL="0" indent="0">
              <a:buFont typeface="Wingdings 2" pitchFamily="18" charset="2"/>
              <a:buNone/>
            </a:pPr>
            <a:r>
              <a:rPr lang="ar-SA" smtClean="0">
                <a:latin typeface="Verdana" pitchFamily="34" charset="0"/>
                <a:cs typeface="Arial" pitchFamily="34" charset="0"/>
              </a:rPr>
              <a:t>ابتسامات مسروقة، زيم</a:t>
            </a:r>
            <a:r>
              <a:rPr lang="ar-EG" smtClean="0">
                <a:latin typeface="Verdana" pitchFamily="34" charset="0"/>
                <a:cs typeface="Arial" pitchFamily="34" charset="0"/>
              </a:rPr>
              <a:t>ي</a:t>
            </a:r>
            <a:r>
              <a:rPr lang="ar-SA" smtClean="0">
                <a:latin typeface="Verdana" pitchFamily="34" charset="0"/>
                <a:cs typeface="Arial" pitchFamily="34" charset="0"/>
              </a:rPr>
              <a:t>رمان</a:t>
            </a:r>
            <a:r>
              <a:rPr lang="ar-EG" smtClean="0">
                <a:latin typeface="Verdana" pitchFamily="34" charset="0"/>
                <a:cs typeface="Arial" pitchFamily="34" charset="0"/>
              </a:rPr>
              <a:t> سي</a:t>
            </a:r>
            <a:r>
              <a:rPr lang="ar-SA" smtClean="0">
                <a:latin typeface="Verdana" pitchFamily="34" charset="0"/>
                <a:cs typeface="Arial" pitchFamily="34" charset="0"/>
              </a:rPr>
              <a:t> </a:t>
            </a:r>
            <a:r>
              <a:rPr lang="ar-EG" smtClean="0">
                <a:latin typeface="Verdana" pitchFamily="34" charset="0"/>
                <a:cs typeface="Arial" pitchFamily="34" charset="0"/>
              </a:rPr>
              <a:t>و</a:t>
            </a:r>
            <a:r>
              <a:rPr lang="ar-SA" smtClean="0">
                <a:latin typeface="Verdana" pitchFamily="34" charset="0"/>
                <a:cs typeface="Arial" pitchFamily="34" charset="0"/>
              </a:rPr>
              <a:t>حسين</a:t>
            </a:r>
            <a:r>
              <a:rPr lang="ar-EG" smtClean="0">
                <a:latin typeface="Verdana" pitchFamily="34" charset="0"/>
                <a:cs typeface="Arial" pitchFamily="34" charset="0"/>
              </a:rPr>
              <a:t> </a:t>
            </a:r>
            <a:r>
              <a:rPr lang="ar-SA" smtClean="0">
                <a:latin typeface="Verdana" pitchFamily="34" charset="0"/>
                <a:cs typeface="Arial" pitchFamily="34" charset="0"/>
              </a:rPr>
              <a:t>وآخرون</a:t>
            </a:r>
            <a:r>
              <a:rPr lang="ar-EG" smtClean="0">
                <a:latin typeface="Verdana" pitchFamily="34" charset="0"/>
                <a:cs typeface="Arial" pitchFamily="34" charset="0"/>
              </a:rPr>
              <a:t>،</a:t>
            </a:r>
            <a:r>
              <a:rPr lang="ar-SA" smtClean="0">
                <a:latin typeface="Verdana" pitchFamily="34" charset="0"/>
                <a:cs typeface="Arial" pitchFamily="34" charset="0"/>
              </a:rPr>
              <a:t> 2003</a:t>
            </a:r>
            <a:endParaRPr lang="ar-EG" smtClean="0">
              <a:latin typeface="Verdana" pitchFamily="34" charset="0"/>
              <a:cs typeface="Arial" pitchFamily="34" charset="0"/>
            </a:endParaRPr>
          </a:p>
          <a:p>
            <a:pPr marL="0" indent="0">
              <a:buFont typeface="Wingdings 2" pitchFamily="18" charset="2"/>
              <a:buNone/>
            </a:pPr>
            <a:endParaRPr lang="en-US" smtClean="0">
              <a:latin typeface="Verdana" pitchFamily="34" charset="0"/>
              <a:cs typeface="Arial" pitchFamily="34" charset="0"/>
            </a:endParaRPr>
          </a:p>
        </p:txBody>
      </p:sp>
      <p:sp>
        <p:nvSpPr>
          <p:cNvPr id="11" name="Rectangle 5"/>
          <p:cNvSpPr txBox="1">
            <a:spLocks noChangeArrowheads="1"/>
          </p:cNvSpPr>
          <p:nvPr/>
        </p:nvSpPr>
        <p:spPr bwMode="auto">
          <a:xfrm>
            <a:off x="179388" y="1844675"/>
            <a:ext cx="7561262" cy="3817938"/>
          </a:xfrm>
          <a:prstGeom prst="rect">
            <a:avLst/>
          </a:prstGeom>
          <a:noFill/>
          <a:extLst/>
        </p:spPr>
        <p:txBody>
          <a:bodyPr/>
          <a:lstStyle/>
          <a:p>
            <a:pPr algn="r" defTabSz="457200" rtl="1">
              <a:lnSpc>
                <a:spcPct val="80000"/>
              </a:lnSpc>
              <a:spcBef>
                <a:spcPct val="20000"/>
              </a:spcBef>
              <a:spcAft>
                <a:spcPts val="600"/>
              </a:spcAft>
              <a:buClr>
                <a:schemeClr val="tx1"/>
              </a:buClr>
              <a:buFont typeface="Wingdings 2" pitchFamily="18" charset="2"/>
              <a:buNone/>
            </a:pPr>
            <a:r>
              <a:rPr lang="ar-EG" sz="2400" b="1" dirty="0">
                <a:latin typeface="Times New Roman" pitchFamily="18" charset="0"/>
                <a:cs typeface="Times New Roman" pitchFamily="18" charset="0"/>
              </a:rPr>
              <a:t>نتائج البحوث</a:t>
            </a:r>
            <a:endParaRPr lang="en-GB" sz="2400" dirty="0">
              <a:latin typeface="Times New Roman" pitchFamily="18" charset="0"/>
              <a:cs typeface="Times New Roman" pitchFamily="18" charset="0"/>
            </a:endParaRPr>
          </a:p>
          <a:p>
            <a:pPr algn="r" defTabSz="457200" rtl="1">
              <a:lnSpc>
                <a:spcPct val="80000"/>
              </a:lnSpc>
              <a:spcBef>
                <a:spcPct val="20000"/>
              </a:spcBef>
              <a:spcAft>
                <a:spcPts val="600"/>
              </a:spcAft>
              <a:buClr>
                <a:schemeClr val="tx1"/>
              </a:buClr>
              <a:buFont typeface="Wingdings 2" pitchFamily="18" charset="2"/>
              <a:buNone/>
            </a:pPr>
            <a:r>
              <a:rPr lang="ar-EG" sz="2400" dirty="0">
                <a:latin typeface="Times New Roman" pitchFamily="18" charset="0"/>
                <a:cs typeface="Times New Roman" pitchFamily="18" charset="0"/>
              </a:rPr>
              <a:t>المشاركون في الدراسة:</a:t>
            </a:r>
            <a:endParaRPr lang="en-GB" sz="2400" dirty="0">
              <a:latin typeface="Times New Roman" pitchFamily="18" charset="0"/>
              <a:cs typeface="Times New Roman" pitchFamily="18" charset="0"/>
            </a:endParaRPr>
          </a:p>
          <a:p>
            <a:pPr algn="r" defTabSz="457200" rtl="1">
              <a:lnSpc>
                <a:spcPct val="80000"/>
              </a:lnSpc>
              <a:spcBef>
                <a:spcPct val="20000"/>
              </a:spcBef>
              <a:spcAft>
                <a:spcPts val="600"/>
              </a:spcAft>
              <a:buClr>
                <a:schemeClr val="tx1"/>
              </a:buClr>
              <a:buFont typeface="Arial" pitchFamily="34" charset="0"/>
              <a:buChar char="•"/>
            </a:pPr>
            <a:r>
              <a:rPr lang="ar-EG" sz="1800" dirty="0">
                <a:solidFill>
                  <a:srgbClr val="FF3300"/>
                </a:solidFill>
              </a:rPr>
              <a:t> </a:t>
            </a:r>
            <a:r>
              <a:rPr lang="ar-EG" sz="1800" dirty="0"/>
              <a:t>ال</a:t>
            </a:r>
            <a:r>
              <a:rPr lang="ar-SA" sz="1800" dirty="0"/>
              <a:t>نساء والمراهق</a:t>
            </a:r>
            <a:r>
              <a:rPr lang="ar-EG" sz="1800" dirty="0"/>
              <a:t>ون</a:t>
            </a:r>
            <a:r>
              <a:rPr lang="ar-SA" sz="1800" dirty="0"/>
              <a:t> </a:t>
            </a:r>
            <a:r>
              <a:rPr lang="ar-EG" sz="1800" dirty="0"/>
              <a:t>الذين يحصلون</a:t>
            </a:r>
            <a:r>
              <a:rPr lang="ar-SA" sz="1800" dirty="0"/>
              <a:t> على الخدمات </a:t>
            </a:r>
            <a:r>
              <a:rPr lang="ar-EG" sz="1800" dirty="0"/>
              <a:t>في </a:t>
            </a:r>
            <a:r>
              <a:rPr lang="ar-SA" sz="1800" dirty="0"/>
              <a:t>مولدافيا</a:t>
            </a:r>
            <a:r>
              <a:rPr lang="ar-EG" sz="1800" dirty="0"/>
              <a:t>،</a:t>
            </a:r>
            <a:r>
              <a:rPr lang="ar-SA" sz="1800" dirty="0"/>
              <a:t> وأوكرانيا</a:t>
            </a:r>
            <a:r>
              <a:rPr lang="ar-EG" sz="1800" dirty="0"/>
              <a:t>،</a:t>
            </a:r>
            <a:r>
              <a:rPr lang="ar-SA" sz="1800" dirty="0"/>
              <a:t> والمملكة المتحدة</a:t>
            </a:r>
            <a:r>
              <a:rPr lang="ar-EG" sz="1800" dirty="0"/>
              <a:t>،</a:t>
            </a:r>
            <a:r>
              <a:rPr lang="ar-SA" sz="1800" dirty="0"/>
              <a:t> </a:t>
            </a:r>
            <a:r>
              <a:rPr lang="ar-SA" sz="1800" dirty="0" smtClean="0"/>
              <a:t>و</a:t>
            </a:r>
            <a:r>
              <a:rPr lang="ar-EG" sz="1800" dirty="0" smtClean="0"/>
              <a:t>إ</a:t>
            </a:r>
            <a:r>
              <a:rPr lang="ar-SA" sz="1800" dirty="0" smtClean="0"/>
              <a:t>يطاليا</a:t>
            </a:r>
            <a:r>
              <a:rPr lang="ar-EG" sz="1800" dirty="0"/>
              <a:t>،</a:t>
            </a:r>
            <a:r>
              <a:rPr lang="ar-SA" sz="1800" dirty="0"/>
              <a:t> وبلغاريا وجمهورية التشيك</a:t>
            </a:r>
            <a:r>
              <a:rPr lang="ar-EG" sz="1800" dirty="0"/>
              <a:t>،</a:t>
            </a:r>
            <a:r>
              <a:rPr lang="ar-SA" sz="1800" dirty="0"/>
              <a:t> وبلجيكا.</a:t>
            </a:r>
            <a:endParaRPr lang="en-GB" sz="2000" dirty="0">
              <a:latin typeface="Times New Roman" pitchFamily="18" charset="0"/>
              <a:cs typeface="Times New Roman" pitchFamily="18" charset="0"/>
            </a:endParaRPr>
          </a:p>
          <a:p>
            <a:pPr algn="r" defTabSz="457200" rtl="1">
              <a:lnSpc>
                <a:spcPct val="80000"/>
              </a:lnSpc>
              <a:spcBef>
                <a:spcPct val="20000"/>
              </a:spcBef>
              <a:spcAft>
                <a:spcPts val="600"/>
              </a:spcAft>
              <a:buClr>
                <a:schemeClr val="tx1"/>
              </a:buClr>
              <a:buFont typeface="Arial" pitchFamily="34" charset="0"/>
              <a:buChar char="•"/>
            </a:pPr>
            <a:r>
              <a:rPr lang="ar-EG" sz="2000" dirty="0">
                <a:latin typeface="Times New Roman" pitchFamily="18" charset="0"/>
                <a:cs typeface="Times New Roman" pitchFamily="18" charset="0"/>
              </a:rPr>
              <a:t> تم </a:t>
            </a:r>
            <a:r>
              <a:rPr lang="ar-SA" sz="1800" dirty="0"/>
              <a:t>الاتجار بهم </a:t>
            </a:r>
            <a:r>
              <a:rPr lang="ar-EG" sz="1800" dirty="0"/>
              <a:t>لل</a:t>
            </a:r>
            <a:r>
              <a:rPr lang="ar-SA" sz="1800" dirty="0"/>
              <a:t>عمل</a:t>
            </a:r>
            <a:r>
              <a:rPr lang="ar-EG" sz="1800" dirty="0"/>
              <a:t> القسري</a:t>
            </a:r>
            <a:r>
              <a:rPr lang="ar-SA" sz="1800" dirty="0"/>
              <a:t> في مجال الجنس (92٪) </a:t>
            </a:r>
            <a:r>
              <a:rPr lang="ar-EG" sz="1800" dirty="0"/>
              <a:t>أو</a:t>
            </a:r>
            <a:r>
              <a:rPr lang="ar-SA" sz="1800" dirty="0"/>
              <a:t>العم</a:t>
            </a:r>
            <a:r>
              <a:rPr lang="ar-EG" sz="1800" dirty="0"/>
              <a:t>ل</a:t>
            </a:r>
            <a:r>
              <a:rPr lang="ar-SA" sz="1800" dirty="0"/>
              <a:t> </a:t>
            </a:r>
            <a:r>
              <a:rPr lang="ar-SA" sz="1800" dirty="0" smtClean="0"/>
              <a:t>المنزل</a:t>
            </a:r>
            <a:r>
              <a:rPr lang="ar-EG" sz="1800" dirty="0" smtClean="0"/>
              <a:t>ى</a:t>
            </a:r>
            <a:r>
              <a:rPr lang="ar-SA" sz="1800" dirty="0" smtClean="0"/>
              <a:t> </a:t>
            </a:r>
            <a:r>
              <a:rPr lang="ar-SA" sz="1800" dirty="0"/>
              <a:t>(4٪)، </a:t>
            </a:r>
            <a:r>
              <a:rPr lang="ar-EG" sz="1800" dirty="0"/>
              <a:t>أو كليهما</a:t>
            </a:r>
            <a:r>
              <a:rPr lang="ar-SA" sz="1800" dirty="0"/>
              <a:t> (3٪).</a:t>
            </a:r>
            <a:endParaRPr lang="en-GB" sz="2000" dirty="0">
              <a:latin typeface="Times New Roman" pitchFamily="18" charset="0"/>
              <a:cs typeface="Times New Roman" pitchFamily="18" charset="0"/>
            </a:endParaRPr>
          </a:p>
          <a:p>
            <a:pPr algn="r" defTabSz="457200" rtl="1">
              <a:lnSpc>
                <a:spcPct val="80000"/>
              </a:lnSpc>
              <a:spcBef>
                <a:spcPct val="20000"/>
              </a:spcBef>
              <a:spcAft>
                <a:spcPts val="600"/>
              </a:spcAft>
              <a:buClr>
                <a:schemeClr val="tx1"/>
              </a:buClr>
              <a:buFont typeface="Arial" pitchFamily="34" charset="0"/>
              <a:buChar char="•"/>
            </a:pPr>
            <a:r>
              <a:rPr lang="ar-EG" sz="1800" dirty="0"/>
              <a:t> </a:t>
            </a:r>
            <a:r>
              <a:rPr lang="ar-SA" sz="1800" dirty="0"/>
              <a:t>تتراوح أعمارهم </a:t>
            </a:r>
            <a:r>
              <a:rPr lang="ar-EG" sz="1800" dirty="0"/>
              <a:t>من</a:t>
            </a:r>
            <a:r>
              <a:rPr lang="ar-SA" sz="1800" dirty="0"/>
              <a:t> </a:t>
            </a:r>
            <a:r>
              <a:rPr lang="ar-EG" sz="1800" dirty="0"/>
              <a:t>15</a:t>
            </a:r>
            <a:r>
              <a:rPr lang="ar-SA" sz="1800" dirty="0"/>
              <a:t> إلى </a:t>
            </a:r>
            <a:r>
              <a:rPr lang="ar-EG" sz="1800" dirty="0"/>
              <a:t>45</a:t>
            </a:r>
            <a:r>
              <a:rPr lang="ar-SA" sz="1800" dirty="0"/>
              <a:t>، من </a:t>
            </a:r>
            <a:r>
              <a:rPr lang="ar-EG" sz="1800" dirty="0"/>
              <a:t>14</a:t>
            </a:r>
            <a:r>
              <a:rPr lang="ar-SA" sz="1800" dirty="0"/>
              <a:t> </a:t>
            </a:r>
            <a:r>
              <a:rPr lang="ar-SA" sz="1800" dirty="0" smtClean="0"/>
              <a:t>بلدا</a:t>
            </a:r>
            <a:r>
              <a:rPr lang="ar-EG" sz="1800" dirty="0" smtClean="0"/>
              <a:t>ً</a:t>
            </a:r>
            <a:endParaRPr lang="en-GB" sz="2000" dirty="0">
              <a:latin typeface="Times New Roman" pitchFamily="18" charset="0"/>
              <a:cs typeface="Times New Roman" pitchFamily="18" charset="0"/>
            </a:endParaRPr>
          </a:p>
          <a:p>
            <a:pPr algn="r" defTabSz="457200" rtl="1">
              <a:lnSpc>
                <a:spcPct val="80000"/>
              </a:lnSpc>
              <a:spcBef>
                <a:spcPct val="20000"/>
              </a:spcBef>
              <a:spcAft>
                <a:spcPts val="600"/>
              </a:spcAft>
              <a:buClr>
                <a:schemeClr val="tx1"/>
              </a:buClr>
              <a:buFont typeface="Arial" pitchFamily="34" charset="0"/>
              <a:buChar char="•"/>
            </a:pPr>
            <a:r>
              <a:rPr lang="ar-EG" sz="2000" dirty="0">
                <a:latin typeface="Times New Roman" pitchFamily="18" charset="0"/>
                <a:cs typeface="Times New Roman" pitchFamily="18" charset="0"/>
              </a:rPr>
              <a:t> تم استغلال </a:t>
            </a:r>
            <a:r>
              <a:rPr lang="ar-EG" sz="1800" dirty="0"/>
              <a:t>81</a:t>
            </a:r>
            <a:r>
              <a:rPr lang="ar-SA" sz="1800" dirty="0"/>
              <a:t>٪</a:t>
            </a:r>
            <a:r>
              <a:rPr lang="ar-EG" sz="1800" dirty="0"/>
              <a:t> منهم</a:t>
            </a:r>
            <a:r>
              <a:rPr lang="ar-SA" sz="1800" dirty="0"/>
              <a:t> لمدة شهر على الأقل، </a:t>
            </a:r>
            <a:r>
              <a:rPr lang="ar-EG" sz="1800" dirty="0"/>
              <a:t>و20</a:t>
            </a:r>
            <a:r>
              <a:rPr lang="ar-SA" sz="1800" dirty="0"/>
              <a:t>٪ خلال عام واحد.</a:t>
            </a:r>
            <a:endParaRPr lang="en-GB" sz="2000" dirty="0">
              <a:latin typeface="Times New Roman" pitchFamily="18" charset="0"/>
              <a:cs typeface="Times New Roman" pitchFamily="18" charset="0"/>
            </a:endParaRPr>
          </a:p>
          <a:p>
            <a:pPr algn="r" defTabSz="457200" rtl="1">
              <a:lnSpc>
                <a:spcPct val="80000"/>
              </a:lnSpc>
              <a:spcBef>
                <a:spcPct val="20000"/>
              </a:spcBef>
              <a:spcAft>
                <a:spcPts val="600"/>
              </a:spcAft>
              <a:buClr>
                <a:schemeClr val="tx2"/>
              </a:buClr>
              <a:buFont typeface="Wingdings" pitchFamily="2" charset="2"/>
              <a:buNone/>
            </a:pPr>
            <a:r>
              <a:rPr lang="ar-EG" sz="1800" i="1" dirty="0"/>
              <a:t>أجريت ثلاث مقابلات: تمت مقابلة 207</a:t>
            </a:r>
            <a:r>
              <a:rPr lang="ar-SA" sz="1800" i="1" dirty="0"/>
              <a:t> </a:t>
            </a:r>
            <a:r>
              <a:rPr lang="ar-EG" sz="1800" i="1" dirty="0"/>
              <a:t>امرأة بعد</a:t>
            </a:r>
            <a:r>
              <a:rPr lang="ar-SA" sz="1800" i="1" dirty="0"/>
              <a:t> 0-14 </a:t>
            </a:r>
            <a:r>
              <a:rPr lang="ar-EG" sz="1800" i="1" dirty="0"/>
              <a:t>يوم</a:t>
            </a:r>
            <a:r>
              <a:rPr lang="ar-SA" sz="1800" i="1" dirty="0"/>
              <a:t> </a:t>
            </a:r>
            <a:r>
              <a:rPr lang="ar-EG" sz="1800" i="1" dirty="0"/>
              <a:t>من</a:t>
            </a:r>
            <a:r>
              <a:rPr lang="ar-SA" sz="1800" i="1" dirty="0"/>
              <a:t> </a:t>
            </a:r>
            <a:r>
              <a:rPr lang="ar-EG" sz="1800" i="1" dirty="0"/>
              <a:t>تلقيهن خدمات الرعاية</a:t>
            </a:r>
            <a:r>
              <a:rPr lang="ar-SA" sz="1800" i="1" dirty="0"/>
              <a:t>، و</a:t>
            </a:r>
            <a:r>
              <a:rPr lang="ar-EG" sz="1800" i="1" dirty="0"/>
              <a:t>مقابلة </a:t>
            </a:r>
            <a:r>
              <a:rPr lang="ar-SA" i="1" dirty="0"/>
              <a:t>170</a:t>
            </a:r>
            <a:r>
              <a:rPr lang="ar-EG" sz="1800" i="1" dirty="0"/>
              <a:t> </a:t>
            </a:r>
            <a:r>
              <a:rPr lang="ar-EG" sz="1800" i="1" dirty="0" smtClean="0"/>
              <a:t>إمرأة </a:t>
            </a:r>
            <a:r>
              <a:rPr lang="ar-EG" sz="1800" i="1" dirty="0"/>
              <a:t>أخرى بعد</a:t>
            </a:r>
            <a:r>
              <a:rPr lang="ar-SA" sz="1800" i="1" dirty="0"/>
              <a:t> 28-56 يوم</a:t>
            </a:r>
            <a:r>
              <a:rPr lang="ar-EG" sz="1800" i="1" dirty="0"/>
              <a:t> من تلقي الرعاية</a:t>
            </a:r>
            <a:r>
              <a:rPr lang="ar-SA" sz="1800" i="1" dirty="0"/>
              <a:t>، </a:t>
            </a:r>
            <a:r>
              <a:rPr lang="ar-EG" sz="1800" i="1" dirty="0"/>
              <a:t>ومقابلة</a:t>
            </a:r>
            <a:r>
              <a:rPr lang="ar-SA" sz="1800" i="1" dirty="0"/>
              <a:t> 63 </a:t>
            </a:r>
            <a:r>
              <a:rPr lang="ar-EG" sz="1800" i="1" dirty="0"/>
              <a:t>أخريات بعد 90 يوم أو أكثر من تلقي الرعاية.</a:t>
            </a:r>
            <a:endParaRPr lang="en-US" sz="1800" i="1" dirty="0"/>
          </a:p>
          <a:p>
            <a:pPr algn="r" defTabSz="457200" rtl="1">
              <a:lnSpc>
                <a:spcPct val="80000"/>
              </a:lnSpc>
              <a:spcBef>
                <a:spcPct val="20000"/>
              </a:spcBef>
              <a:spcAft>
                <a:spcPts val="600"/>
              </a:spcAft>
              <a:buClr>
                <a:schemeClr val="tx2"/>
              </a:buClr>
              <a:buFont typeface="Wingdings" pitchFamily="2" charset="2"/>
              <a:buNone/>
            </a:pPr>
            <a:endParaRPr lang="en-GB" sz="2000" i="1" dirty="0">
              <a:latin typeface="Times New Roman" pitchFamily="18" charset="0"/>
              <a:cs typeface="Times New Roman" pitchFamily="18" charset="0"/>
            </a:endParaRPr>
          </a:p>
        </p:txBody>
      </p:sp>
      <p:sp>
        <p:nvSpPr>
          <p:cNvPr id="12" name="Slide Number Placeholder 3"/>
          <p:cNvSpPr>
            <a:spLocks noGrp="1"/>
          </p:cNvSpPr>
          <p:nvPr>
            <p:ph type="sldNum" sz="quarter" idx="10"/>
          </p:nvPr>
        </p:nvSpPr>
        <p:spPr bwMode="auto">
          <a:xfrm>
            <a:off x="0" y="6492875"/>
            <a:ext cx="608013" cy="365125"/>
          </a:xfrm>
          <a:noFill/>
          <a:ln>
            <a:miter lim="800000"/>
            <a:headEnd/>
            <a:tailEnd/>
          </a:ln>
        </p:spPr>
        <p:txBody>
          <a:bodyPr/>
          <a:lstStyle/>
          <a:p>
            <a:fld id="{27A75A2F-8D80-492E-880E-5C73AE2922FA}" type="slidenum">
              <a:rPr lang="ar-SA" sz="1600">
                <a:latin typeface="Arial Black" pitchFamily="34" charset="0"/>
                <a:cs typeface="Tahoma" pitchFamily="34" charset="0"/>
              </a:rPr>
              <a:pPr/>
              <a:t>11</a:t>
            </a:fld>
            <a:endParaRPr lang="en-US" sz="1600">
              <a:latin typeface="Arial Black"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ext Box 38"/>
          <p:cNvSpPr txBox="1">
            <a:spLocks noChangeArrowheads="1"/>
          </p:cNvSpPr>
          <p:nvPr/>
        </p:nvSpPr>
        <p:spPr bwMode="auto">
          <a:xfrm>
            <a:off x="812800" y="357188"/>
            <a:ext cx="8105775" cy="946150"/>
          </a:xfrm>
          <a:prstGeom prst="rect">
            <a:avLst/>
          </a:prstGeom>
          <a:noFill/>
          <a:ln w="9525">
            <a:noFill/>
            <a:miter lim="800000"/>
            <a:headEnd/>
            <a:tailEnd/>
          </a:ln>
        </p:spPr>
        <p:txBody>
          <a:bodyPr>
            <a:spAutoFit/>
          </a:bodyPr>
          <a:lstStyle/>
          <a:p>
            <a:pPr algn="ctr" rtl="1">
              <a:spcBef>
                <a:spcPct val="50000"/>
              </a:spcBef>
            </a:pPr>
            <a:r>
              <a:rPr lang="ar-EG" sz="2800" b="1" dirty="0">
                <a:solidFill>
                  <a:schemeClr val="bg1"/>
                </a:solidFill>
                <a:latin typeface="Times New Roman" pitchFamily="18" charset="0"/>
                <a:cs typeface="Times New Roman" pitchFamily="18" charset="0"/>
              </a:rPr>
              <a:t>العنف الذي </a:t>
            </a:r>
            <a:r>
              <a:rPr lang="ar-EG" sz="2800" b="1" dirty="0" smtClean="0">
                <a:solidFill>
                  <a:schemeClr val="bg1"/>
                </a:solidFill>
                <a:latin typeface="Times New Roman" pitchFamily="18" charset="0"/>
                <a:cs typeface="Times New Roman" pitchFamily="18" charset="0"/>
              </a:rPr>
              <a:t>تعرضت له المرأة </a:t>
            </a:r>
            <a:r>
              <a:rPr lang="ar-EG" sz="2800" b="1" dirty="0">
                <a:solidFill>
                  <a:schemeClr val="bg1"/>
                </a:solidFill>
                <a:latin typeface="Times New Roman" pitchFamily="18" charset="0"/>
                <a:cs typeface="Times New Roman" pitchFamily="18" charset="0"/>
              </a:rPr>
              <a:t>خلال الإتجار</a:t>
            </a:r>
            <a:endParaRPr lang="en-GB" sz="2800" b="1" dirty="0">
              <a:solidFill>
                <a:schemeClr val="bg1"/>
              </a:solidFill>
              <a:latin typeface="Times New Roman" pitchFamily="18" charset="0"/>
              <a:cs typeface="Times New Roman" pitchFamily="18" charset="0"/>
            </a:endParaRPr>
          </a:p>
          <a:p>
            <a:pPr algn="ctr" rtl="1"/>
            <a:endParaRPr lang="en-GB" sz="2800" b="1" dirty="0">
              <a:solidFill>
                <a:schemeClr val="bg1"/>
              </a:solidFill>
              <a:latin typeface="Times New Roman" pitchFamily="18" charset="0"/>
              <a:cs typeface="Times New Roman" pitchFamily="18" charset="0"/>
            </a:endParaRPr>
          </a:p>
        </p:txBody>
      </p:sp>
      <p:sp>
        <p:nvSpPr>
          <p:cNvPr id="49154" name="TextBox 5"/>
          <p:cNvSpPr txBox="1">
            <a:spLocks noChangeArrowheads="1"/>
          </p:cNvSpPr>
          <p:nvPr/>
        </p:nvSpPr>
        <p:spPr bwMode="auto">
          <a:xfrm>
            <a:off x="1116013" y="5876925"/>
            <a:ext cx="6473825" cy="366713"/>
          </a:xfrm>
          <a:prstGeom prst="rect">
            <a:avLst/>
          </a:prstGeom>
          <a:noFill/>
          <a:ln w="9525">
            <a:noFill/>
            <a:miter lim="800000"/>
            <a:headEnd/>
            <a:tailEnd/>
          </a:ln>
        </p:spPr>
        <p:txBody>
          <a:bodyPr>
            <a:spAutoFit/>
          </a:bodyPr>
          <a:lstStyle/>
          <a:p>
            <a:pPr algn="r" defTabSz="457200" rtl="1">
              <a:spcBef>
                <a:spcPct val="20000"/>
              </a:spcBef>
              <a:spcAft>
                <a:spcPts val="600"/>
              </a:spcAft>
              <a:buClr>
                <a:schemeClr val="tx2"/>
              </a:buClr>
              <a:buFont typeface="Wingdings 2" pitchFamily="18" charset="2"/>
              <a:buNone/>
            </a:pPr>
            <a:r>
              <a:rPr lang="ar-SA" sz="1800"/>
              <a:t>ابتسامات مسروقة، زيم</a:t>
            </a:r>
            <a:r>
              <a:rPr lang="ar-EG" sz="1800"/>
              <a:t>ي</a:t>
            </a:r>
            <a:r>
              <a:rPr lang="ar-SA" sz="1800"/>
              <a:t>رمان</a:t>
            </a:r>
            <a:r>
              <a:rPr lang="ar-EG" sz="1800"/>
              <a:t> سي</a:t>
            </a:r>
            <a:r>
              <a:rPr lang="ar-SA" sz="1800"/>
              <a:t> </a:t>
            </a:r>
            <a:r>
              <a:rPr lang="ar-EG" sz="1800"/>
              <a:t>و</a:t>
            </a:r>
            <a:r>
              <a:rPr lang="ar-SA" sz="1800"/>
              <a:t>حسين</a:t>
            </a:r>
            <a:r>
              <a:rPr lang="ar-EG" sz="1800"/>
              <a:t> </a:t>
            </a:r>
            <a:r>
              <a:rPr lang="ar-SA" sz="1800"/>
              <a:t>وآخرون</a:t>
            </a:r>
            <a:r>
              <a:rPr lang="ar-EG" sz="1800"/>
              <a:t>،</a:t>
            </a:r>
            <a:r>
              <a:rPr lang="ar-SA" sz="1800"/>
              <a:t> 2003</a:t>
            </a:r>
            <a:endParaRPr lang="ar-EG" sz="1800"/>
          </a:p>
        </p:txBody>
      </p:sp>
      <p:sp>
        <p:nvSpPr>
          <p:cNvPr id="49155" name="Slide Number Placeholder 3"/>
          <p:cNvSpPr>
            <a:spLocks noGrp="1"/>
          </p:cNvSpPr>
          <p:nvPr>
            <p:ph type="sldNum" sz="quarter" idx="10"/>
          </p:nvPr>
        </p:nvSpPr>
        <p:spPr bwMode="auto">
          <a:xfrm>
            <a:off x="0" y="6492875"/>
            <a:ext cx="608013" cy="365125"/>
          </a:xfrm>
          <a:noFill/>
          <a:ln>
            <a:miter lim="800000"/>
            <a:headEnd/>
            <a:tailEnd/>
          </a:ln>
        </p:spPr>
        <p:txBody>
          <a:bodyPr/>
          <a:lstStyle/>
          <a:p>
            <a:fld id="{26DD99F8-5BBD-4C50-A87B-13F7C5E2A488}" type="slidenum">
              <a:rPr lang="ar-SA" sz="1600">
                <a:latin typeface="Arial Black" pitchFamily="34" charset="0"/>
                <a:cs typeface="Tahoma" pitchFamily="34" charset="0"/>
              </a:rPr>
              <a:pPr/>
              <a:t>12</a:t>
            </a:fld>
            <a:endParaRPr lang="en-US" sz="1600">
              <a:latin typeface="Arial Black" pitchFamily="34" charset="0"/>
            </a:endParaRPr>
          </a:p>
        </p:txBody>
      </p:sp>
      <p:graphicFrame>
        <p:nvGraphicFramePr>
          <p:cNvPr id="76" name="Table 75"/>
          <p:cNvGraphicFramePr>
            <a:graphicFrameLocks noGrp="1"/>
          </p:cNvGraphicFramePr>
          <p:nvPr/>
        </p:nvGraphicFramePr>
        <p:xfrm>
          <a:off x="682998" y="1397000"/>
          <a:ext cx="7008440" cy="3693160"/>
        </p:xfrm>
        <a:graphic>
          <a:graphicData uri="http://schemas.openxmlformats.org/drawingml/2006/table">
            <a:tbl>
              <a:tblPr rtl="1" firstRow="1" bandRow="1">
                <a:tableStyleId>{5940675A-B579-460E-94D1-54222C63F5DA}</a:tableStyleId>
              </a:tblPr>
              <a:tblGrid>
                <a:gridCol w="4823544"/>
                <a:gridCol w="1092448"/>
                <a:gridCol w="1092448"/>
              </a:tblGrid>
              <a:tr h="370840">
                <a:tc>
                  <a:txBody>
                    <a:bodyPr/>
                    <a:lstStyle/>
                    <a:p>
                      <a:pPr algn="just" rtl="1"/>
                      <a:r>
                        <a:rPr lang="ar-EG" sz="2400" b="1" dirty="0" smtClean="0">
                          <a:latin typeface="Times New Roman" pitchFamily="18" charset="0"/>
                          <a:cs typeface="Times New Roman" pitchFamily="18" charset="0"/>
                        </a:rPr>
                        <a:t>نوع العنف</a:t>
                      </a:r>
                      <a:endParaRPr lang="en-US" sz="3200" b="1" dirty="0">
                        <a:latin typeface="Times New Roman" pitchFamily="18" charset="0"/>
                        <a:cs typeface="Times New Roman" pitchFamily="18" charset="0"/>
                      </a:endParaRPr>
                    </a:p>
                  </a:txBody>
                  <a:tcPr anchor="ct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lumOff val="15000"/>
                      </a:schemeClr>
                    </a:solidFill>
                  </a:tcPr>
                </a:tc>
                <a:tc>
                  <a:txBody>
                    <a:bodyPr/>
                    <a:lstStyle/>
                    <a:p>
                      <a:pPr algn="ctr" rtl="1"/>
                      <a:r>
                        <a:rPr lang="ar-EG" sz="1800" b="1" dirty="0" smtClean="0">
                          <a:latin typeface="Times New Roman" pitchFamily="18" charset="0"/>
                          <a:cs typeface="Times New Roman" pitchFamily="18" charset="0"/>
                        </a:rPr>
                        <a:t>نعم (%)</a:t>
                      </a:r>
                    </a:p>
                    <a:p>
                      <a:pPr algn="ctr" rtl="1"/>
                      <a:r>
                        <a:rPr lang="ar-EG" sz="1800" b="1" dirty="0" smtClean="0">
                          <a:latin typeface="Times New Roman" pitchFamily="18" charset="0"/>
                          <a:cs typeface="Times New Roman" pitchFamily="18" charset="0"/>
                        </a:rPr>
                        <a:t>(ع=207)</a:t>
                      </a:r>
                      <a:endParaRPr lang="en-US" sz="1800" b="1" dirty="0">
                        <a:latin typeface="Times New Roman" pitchFamily="18" charset="0"/>
                        <a:cs typeface="Times New Roman" pitchFamily="18" charset="0"/>
                      </a:endParaRP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lumOff val="15000"/>
                      </a:schemeClr>
                    </a:solidFill>
                  </a:tcPr>
                </a:tc>
                <a:tc>
                  <a:txBody>
                    <a:bodyPr/>
                    <a:lstStyle/>
                    <a:p>
                      <a:pPr algn="ctr" rtl="1"/>
                      <a:endParaRPr lang="en-US" sz="1800" b="1" dirty="0">
                        <a:latin typeface="Times New Roman" pitchFamily="18" charset="0"/>
                        <a:cs typeface="Times New Roman" pitchFamily="18" charset="0"/>
                      </a:endParaRPr>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lumOff val="15000"/>
                      </a:schemeClr>
                    </a:solidFill>
                  </a:tcPr>
                </a:tc>
              </a:tr>
              <a:tr h="370840">
                <a:tc>
                  <a:txBody>
                    <a:bodyPr/>
                    <a:lstStyle/>
                    <a:p>
                      <a:pPr algn="r" rtl="1"/>
                      <a:r>
                        <a:rPr lang="ar-EG" sz="1800" b="1" dirty="0" smtClean="0">
                          <a:solidFill>
                            <a:schemeClr val="bg1"/>
                          </a:solidFill>
                          <a:latin typeface="Times New Roman" pitchFamily="18" charset="0"/>
                          <a:cs typeface="Times New Roman" pitchFamily="18" charset="0"/>
                        </a:rPr>
                        <a:t>عنف جسدي</a:t>
                      </a:r>
                      <a:endParaRPr lang="en-US" sz="1800" b="1" dirty="0">
                        <a:solidFill>
                          <a:schemeClr val="bg1"/>
                        </a:solidFill>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EG" sz="1800" b="1" dirty="0" smtClean="0">
                          <a:solidFill>
                            <a:schemeClr val="bg1"/>
                          </a:solidFill>
                          <a:latin typeface="Times New Roman" pitchFamily="18" charset="0"/>
                          <a:cs typeface="Times New Roman" pitchFamily="18" charset="0"/>
                        </a:rPr>
                        <a:t>76%</a:t>
                      </a:r>
                      <a:endParaRPr lang="en-US" sz="1800" b="1" dirty="0">
                        <a:solidFill>
                          <a:schemeClr val="bg1"/>
                        </a:solidFill>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EG" sz="1800" b="1" dirty="0" smtClean="0">
                          <a:solidFill>
                            <a:schemeClr val="bg1"/>
                          </a:solidFill>
                          <a:latin typeface="Times New Roman" pitchFamily="18" charset="0"/>
                          <a:cs typeface="Times New Roman" pitchFamily="18" charset="0"/>
                        </a:rPr>
                        <a:t>158</a:t>
                      </a:r>
                      <a:endParaRPr lang="en-US" sz="1800" b="1" dirty="0">
                        <a:solidFill>
                          <a:schemeClr val="bg1"/>
                        </a:solidFill>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70840">
                <a:tc>
                  <a:txBody>
                    <a:bodyPr/>
                    <a:lstStyle/>
                    <a:p>
                      <a:pPr algn="r" rtl="1"/>
                      <a:r>
                        <a:rPr lang="ar-EG" sz="1800" b="1" dirty="0" smtClean="0">
                          <a:solidFill>
                            <a:schemeClr val="bg1"/>
                          </a:solidFill>
                          <a:latin typeface="Times New Roman" pitchFamily="18" charset="0"/>
                          <a:cs typeface="Times New Roman" pitchFamily="18" charset="0"/>
                        </a:rPr>
                        <a:t>عنف جنسي</a:t>
                      </a:r>
                      <a:endParaRPr lang="en-US" sz="1800" b="1" dirty="0">
                        <a:solidFill>
                          <a:schemeClr val="bg1"/>
                        </a:solidFill>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EG" sz="1800" b="1" dirty="0" smtClean="0">
                          <a:solidFill>
                            <a:schemeClr val="bg1"/>
                          </a:solidFill>
                          <a:latin typeface="Times New Roman" pitchFamily="18" charset="0"/>
                          <a:cs typeface="Times New Roman" pitchFamily="18" charset="0"/>
                        </a:rPr>
                        <a:t>90%</a:t>
                      </a:r>
                      <a:endParaRPr lang="en-US" sz="1800" b="1" dirty="0">
                        <a:solidFill>
                          <a:schemeClr val="bg1"/>
                        </a:solidFill>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EG" sz="1800" b="1" dirty="0" smtClean="0">
                          <a:solidFill>
                            <a:schemeClr val="bg1"/>
                          </a:solidFill>
                          <a:latin typeface="Times New Roman" pitchFamily="18" charset="0"/>
                          <a:cs typeface="Times New Roman" pitchFamily="18" charset="0"/>
                        </a:rPr>
                        <a:t>186</a:t>
                      </a:r>
                      <a:endParaRPr lang="en-US" sz="1800" b="1" dirty="0">
                        <a:solidFill>
                          <a:schemeClr val="bg1"/>
                        </a:solidFill>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70840">
                <a:tc>
                  <a:txBody>
                    <a:bodyPr/>
                    <a:lstStyle/>
                    <a:p>
                      <a:pPr algn="r" rtl="1"/>
                      <a:r>
                        <a:rPr lang="ar-EG" sz="1800" b="1" dirty="0" smtClean="0">
                          <a:solidFill>
                            <a:schemeClr val="bg1"/>
                          </a:solidFill>
                          <a:latin typeface="Times New Roman" pitchFamily="18" charset="0"/>
                          <a:cs typeface="Times New Roman" pitchFamily="18" charset="0"/>
                        </a:rPr>
                        <a:t>عنف جسدي أو عنف</a:t>
                      </a:r>
                      <a:r>
                        <a:rPr lang="ar-EG" sz="1800" b="1" baseline="0" dirty="0" smtClean="0">
                          <a:solidFill>
                            <a:schemeClr val="bg1"/>
                          </a:solidFill>
                          <a:latin typeface="Times New Roman" pitchFamily="18" charset="0"/>
                          <a:cs typeface="Times New Roman" pitchFamily="18" charset="0"/>
                        </a:rPr>
                        <a:t> جنسي أو كليهما</a:t>
                      </a:r>
                      <a:endParaRPr lang="en-US" sz="1800" b="1" dirty="0">
                        <a:solidFill>
                          <a:schemeClr val="bg1"/>
                        </a:solidFill>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EG" sz="1800" b="1" dirty="0" smtClean="0">
                          <a:solidFill>
                            <a:schemeClr val="bg1"/>
                          </a:solidFill>
                          <a:latin typeface="Times New Roman" pitchFamily="18" charset="0"/>
                          <a:cs typeface="Times New Roman" pitchFamily="18" charset="0"/>
                        </a:rPr>
                        <a:t>95%</a:t>
                      </a:r>
                      <a:endParaRPr lang="en-US" sz="1800" b="1" dirty="0">
                        <a:solidFill>
                          <a:schemeClr val="bg1"/>
                        </a:solidFill>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EG" sz="1800" b="1" dirty="0" smtClean="0">
                          <a:solidFill>
                            <a:schemeClr val="bg1"/>
                          </a:solidFill>
                          <a:latin typeface="Times New Roman" pitchFamily="18" charset="0"/>
                          <a:cs typeface="Times New Roman" pitchFamily="18" charset="0"/>
                        </a:rPr>
                        <a:t>196</a:t>
                      </a:r>
                      <a:endParaRPr lang="en-US" sz="1800" b="1" dirty="0">
                        <a:solidFill>
                          <a:schemeClr val="bg1"/>
                        </a:solidFill>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70840">
                <a:tc>
                  <a:txBody>
                    <a:bodyPr/>
                    <a:lstStyle/>
                    <a:p>
                      <a:pPr algn="r" rtl="1"/>
                      <a:r>
                        <a:rPr lang="ar-EG" sz="1800" b="1" dirty="0" smtClean="0">
                          <a:solidFill>
                            <a:schemeClr val="bg1"/>
                          </a:solidFill>
                          <a:latin typeface="Times New Roman" pitchFamily="18" charset="0"/>
                          <a:cs typeface="Times New Roman" pitchFamily="18" charset="0"/>
                        </a:rPr>
                        <a:t>عنف جسدي وجنسي معًا</a:t>
                      </a:r>
                      <a:endParaRPr lang="en-US" sz="1800" b="1" dirty="0">
                        <a:solidFill>
                          <a:schemeClr val="bg1"/>
                        </a:solidFill>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EG" sz="1800" b="1" dirty="0" smtClean="0">
                          <a:solidFill>
                            <a:schemeClr val="bg1"/>
                          </a:solidFill>
                          <a:latin typeface="Times New Roman" pitchFamily="18" charset="0"/>
                          <a:cs typeface="Times New Roman" pitchFamily="18" charset="0"/>
                        </a:rPr>
                        <a:t>71%</a:t>
                      </a:r>
                      <a:endParaRPr lang="en-US" sz="1800" b="1" dirty="0">
                        <a:solidFill>
                          <a:schemeClr val="bg1"/>
                        </a:solidFill>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EG" sz="1800" b="1" dirty="0" smtClean="0">
                          <a:solidFill>
                            <a:schemeClr val="bg1"/>
                          </a:solidFill>
                          <a:latin typeface="Times New Roman" pitchFamily="18" charset="0"/>
                          <a:cs typeface="Times New Roman" pitchFamily="18" charset="0"/>
                        </a:rPr>
                        <a:t>148</a:t>
                      </a:r>
                      <a:endParaRPr lang="en-US" sz="1800" b="1" dirty="0">
                        <a:solidFill>
                          <a:schemeClr val="bg1"/>
                        </a:solidFill>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70840">
                <a:tc gridSpan="3">
                  <a:txBody>
                    <a:bodyPr/>
                    <a:lstStyle/>
                    <a:p>
                      <a:pPr algn="r" rtl="1"/>
                      <a:r>
                        <a:rPr lang="ar-EG" sz="2400" b="1" dirty="0" smtClean="0">
                          <a:latin typeface="Times New Roman" pitchFamily="18" charset="0"/>
                          <a:cs typeface="Times New Roman" pitchFamily="18" charset="0"/>
                        </a:rPr>
                        <a:t>التهديدات</a:t>
                      </a:r>
                      <a:r>
                        <a:rPr lang="ar-EG" sz="2400" b="1" baseline="0" dirty="0" smtClean="0">
                          <a:latin typeface="Times New Roman" pitchFamily="18" charset="0"/>
                          <a:cs typeface="Times New Roman" pitchFamily="18" charset="0"/>
                        </a:rPr>
                        <a:t> خلال حالة الإتجار</a:t>
                      </a:r>
                      <a:endParaRPr lang="en-US" sz="2400" b="1" dirty="0">
                        <a:latin typeface="Times New Roman" pitchFamily="18" charset="0"/>
                        <a:cs typeface="Times New Roman" pitchFamily="18"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lumOff val="15000"/>
                      </a:schemeClr>
                    </a:solidFill>
                  </a:tcPr>
                </a:tc>
                <a:tc hMerge="1">
                  <a:txBody>
                    <a:bodyPr/>
                    <a:lstStyle/>
                    <a:p>
                      <a:endParaRPr lang="en-US"/>
                    </a:p>
                  </a:txBody>
                  <a:tcPr/>
                </a:tc>
                <a:tc hMerge="1">
                  <a:txBody>
                    <a:bodyPr/>
                    <a:lstStyle/>
                    <a:p>
                      <a:pPr algn="r" rtl="1"/>
                      <a:endParaRPr lang="en-US" dirty="0"/>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lumOff val="15000"/>
                      </a:schemeClr>
                    </a:solidFill>
                  </a:tcPr>
                </a:tc>
              </a:tr>
              <a:tr h="370840">
                <a:tc>
                  <a:txBody>
                    <a:bodyPr/>
                    <a:lstStyle/>
                    <a:p>
                      <a:pPr algn="r" rtl="1"/>
                      <a:r>
                        <a:rPr lang="ar-EG" sz="1800" b="1" dirty="0" smtClean="0">
                          <a:solidFill>
                            <a:schemeClr val="bg1"/>
                          </a:solidFill>
                          <a:latin typeface="Times New Roman" pitchFamily="18" charset="0"/>
                          <a:cs typeface="Times New Roman" pitchFamily="18" charset="0"/>
                        </a:rPr>
                        <a:t>تم تهديد المرأة</a:t>
                      </a:r>
                      <a:endParaRPr lang="en-US" sz="1800" b="1" dirty="0">
                        <a:solidFill>
                          <a:schemeClr val="bg1"/>
                        </a:solidFill>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EG" sz="1800" b="1" dirty="0" smtClean="0">
                          <a:solidFill>
                            <a:schemeClr val="bg1"/>
                          </a:solidFill>
                          <a:latin typeface="Times New Roman" pitchFamily="18" charset="0"/>
                          <a:cs typeface="Times New Roman" pitchFamily="18" charset="0"/>
                        </a:rPr>
                        <a:t>89%</a:t>
                      </a:r>
                      <a:endParaRPr lang="en-US" sz="1800" b="1" dirty="0">
                        <a:solidFill>
                          <a:schemeClr val="bg1"/>
                        </a:solidFill>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EG" sz="1800" b="1" dirty="0" smtClean="0">
                          <a:solidFill>
                            <a:schemeClr val="bg1"/>
                          </a:solidFill>
                          <a:latin typeface="Times New Roman" pitchFamily="18" charset="0"/>
                          <a:cs typeface="Times New Roman" pitchFamily="18" charset="0"/>
                        </a:rPr>
                        <a:t>185</a:t>
                      </a:r>
                      <a:endParaRPr lang="en-US" sz="1800" b="1" dirty="0">
                        <a:solidFill>
                          <a:schemeClr val="bg1"/>
                        </a:solidFill>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70840">
                <a:tc>
                  <a:txBody>
                    <a:bodyPr/>
                    <a:lstStyle/>
                    <a:p>
                      <a:pPr algn="r" rtl="1"/>
                      <a:r>
                        <a:rPr lang="ar-EG" sz="1800" b="1" dirty="0" smtClean="0">
                          <a:solidFill>
                            <a:schemeClr val="bg1"/>
                          </a:solidFill>
                          <a:latin typeface="Times New Roman" pitchFamily="18" charset="0"/>
                          <a:cs typeface="Times New Roman" pitchFamily="18" charset="0"/>
                        </a:rPr>
                        <a:t>تلقت عائلة المرأة تهديدًا</a:t>
                      </a:r>
                      <a:endParaRPr lang="en-US" sz="1800" b="1" dirty="0">
                        <a:solidFill>
                          <a:schemeClr val="bg1"/>
                        </a:solidFill>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EG" sz="1800" b="1" dirty="0" smtClean="0">
                          <a:solidFill>
                            <a:schemeClr val="bg1"/>
                          </a:solidFill>
                          <a:latin typeface="Times New Roman" pitchFamily="18" charset="0"/>
                          <a:cs typeface="Times New Roman" pitchFamily="18" charset="0"/>
                        </a:rPr>
                        <a:t>36%</a:t>
                      </a:r>
                      <a:endParaRPr lang="en-US" sz="1800" b="1" dirty="0">
                        <a:solidFill>
                          <a:schemeClr val="bg1"/>
                        </a:solidFill>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EG" sz="1800" b="1" dirty="0" smtClean="0">
                          <a:solidFill>
                            <a:schemeClr val="bg1"/>
                          </a:solidFill>
                          <a:latin typeface="Times New Roman" pitchFamily="18" charset="0"/>
                          <a:cs typeface="Times New Roman" pitchFamily="18" charset="0"/>
                        </a:rPr>
                        <a:t>75</a:t>
                      </a:r>
                      <a:endParaRPr lang="en-US" sz="1800" b="1" dirty="0">
                        <a:solidFill>
                          <a:schemeClr val="bg1"/>
                        </a:solidFill>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70840">
                <a:tc>
                  <a:txBody>
                    <a:bodyPr/>
                    <a:lstStyle/>
                    <a:p>
                      <a:pPr algn="r" rtl="1"/>
                      <a:r>
                        <a:rPr lang="ar-EG" sz="1800" b="1" dirty="0" smtClean="0">
                          <a:solidFill>
                            <a:schemeClr val="bg1"/>
                          </a:solidFill>
                          <a:latin typeface="Times New Roman" pitchFamily="18" charset="0"/>
                          <a:cs typeface="Times New Roman" pitchFamily="18" charset="0"/>
                        </a:rPr>
                        <a:t>تم تهديد المرأة وعائلتها</a:t>
                      </a:r>
                      <a:endParaRPr lang="en-US" sz="1800" b="1" dirty="0">
                        <a:solidFill>
                          <a:schemeClr val="bg1"/>
                        </a:solidFill>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EG" sz="1800" b="1" dirty="0" smtClean="0">
                          <a:solidFill>
                            <a:schemeClr val="bg1"/>
                          </a:solidFill>
                          <a:latin typeface="Times New Roman" pitchFamily="18" charset="0"/>
                          <a:cs typeface="Times New Roman" pitchFamily="18" charset="0"/>
                        </a:rPr>
                        <a:t>34%</a:t>
                      </a:r>
                      <a:endParaRPr lang="en-US" sz="1800" b="1" dirty="0">
                        <a:solidFill>
                          <a:schemeClr val="bg1"/>
                        </a:solidFill>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EG" sz="1800" b="1" dirty="0" smtClean="0">
                          <a:solidFill>
                            <a:schemeClr val="bg1"/>
                          </a:solidFill>
                          <a:latin typeface="Times New Roman" pitchFamily="18" charset="0"/>
                          <a:cs typeface="Times New Roman" pitchFamily="18" charset="0"/>
                        </a:rPr>
                        <a:t>70</a:t>
                      </a:r>
                      <a:endParaRPr lang="en-US" sz="1800" b="1" dirty="0">
                        <a:solidFill>
                          <a:schemeClr val="bg1"/>
                        </a:solidFill>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ext Box 6"/>
          <p:cNvSpPr txBox="1">
            <a:spLocks noChangeArrowheads="1"/>
          </p:cNvSpPr>
          <p:nvPr/>
        </p:nvSpPr>
        <p:spPr bwMode="auto">
          <a:xfrm>
            <a:off x="857250" y="615950"/>
            <a:ext cx="7962900" cy="465512"/>
          </a:xfrm>
          <a:prstGeom prst="rect">
            <a:avLst/>
          </a:prstGeom>
          <a:noFill/>
          <a:ln w="9525">
            <a:noFill/>
            <a:miter lim="800000"/>
            <a:headEnd/>
            <a:tailEnd/>
          </a:ln>
        </p:spPr>
        <p:txBody>
          <a:bodyPr>
            <a:spAutoFit/>
          </a:bodyPr>
          <a:lstStyle/>
          <a:p>
            <a:pPr algn="ctr" rtl="1">
              <a:lnSpc>
                <a:spcPct val="75000"/>
              </a:lnSpc>
            </a:pPr>
            <a:r>
              <a:rPr lang="ar-SA" sz="3200" dirty="0" smtClean="0"/>
              <a:t>كم مرة كنت حرا فيما تود أن تفعل أو أين تذهب؟</a:t>
            </a:r>
            <a:endParaRPr lang="en-GB" sz="3200" b="1" dirty="0">
              <a:solidFill>
                <a:schemeClr val="bg1"/>
              </a:solidFill>
              <a:latin typeface="Times New Roman" pitchFamily="18" charset="0"/>
              <a:cs typeface="Times New Roman" pitchFamily="18" charset="0"/>
            </a:endParaRPr>
          </a:p>
        </p:txBody>
      </p:sp>
      <p:sp>
        <p:nvSpPr>
          <p:cNvPr id="51202" name="TextBox 5"/>
          <p:cNvSpPr txBox="1">
            <a:spLocks noChangeArrowheads="1"/>
          </p:cNvSpPr>
          <p:nvPr/>
        </p:nvSpPr>
        <p:spPr bwMode="auto">
          <a:xfrm>
            <a:off x="971550" y="6078538"/>
            <a:ext cx="6473825" cy="366712"/>
          </a:xfrm>
          <a:prstGeom prst="rect">
            <a:avLst/>
          </a:prstGeom>
          <a:noFill/>
          <a:ln w="9525">
            <a:noFill/>
            <a:miter lim="800000"/>
            <a:headEnd/>
            <a:tailEnd/>
          </a:ln>
        </p:spPr>
        <p:txBody>
          <a:bodyPr>
            <a:spAutoFit/>
          </a:bodyPr>
          <a:lstStyle/>
          <a:p>
            <a:pPr algn="r" defTabSz="457200" rtl="1">
              <a:spcBef>
                <a:spcPct val="20000"/>
              </a:spcBef>
              <a:spcAft>
                <a:spcPts val="600"/>
              </a:spcAft>
              <a:buClr>
                <a:schemeClr val="tx2"/>
              </a:buClr>
              <a:buFont typeface="Wingdings 2" pitchFamily="18" charset="2"/>
              <a:buNone/>
            </a:pPr>
            <a:r>
              <a:rPr lang="ar-SA" sz="1800" dirty="0"/>
              <a:t>ابتسامات مسروقة، زيم</a:t>
            </a:r>
            <a:r>
              <a:rPr lang="ar-EG" sz="1800" dirty="0"/>
              <a:t>ي</a:t>
            </a:r>
            <a:r>
              <a:rPr lang="ar-SA" sz="1800" dirty="0"/>
              <a:t>رمان</a:t>
            </a:r>
            <a:r>
              <a:rPr lang="ar-EG" sz="1800" dirty="0"/>
              <a:t> سي</a:t>
            </a:r>
            <a:r>
              <a:rPr lang="ar-SA" sz="1800" dirty="0"/>
              <a:t> </a:t>
            </a:r>
            <a:r>
              <a:rPr lang="ar-EG" sz="1800" dirty="0"/>
              <a:t>و</a:t>
            </a:r>
            <a:r>
              <a:rPr lang="ar-SA" sz="1800" dirty="0"/>
              <a:t>حسين</a:t>
            </a:r>
            <a:r>
              <a:rPr lang="ar-EG" sz="1800" dirty="0"/>
              <a:t> </a:t>
            </a:r>
            <a:r>
              <a:rPr lang="ar-SA" sz="1800" dirty="0"/>
              <a:t>وآخرون</a:t>
            </a:r>
            <a:r>
              <a:rPr lang="ar-EG" sz="1800" dirty="0"/>
              <a:t>،</a:t>
            </a:r>
            <a:r>
              <a:rPr lang="ar-SA" sz="1800" dirty="0"/>
              <a:t> 2003</a:t>
            </a:r>
            <a:endParaRPr lang="ar-EG" sz="1800" dirty="0"/>
          </a:p>
        </p:txBody>
      </p:sp>
      <p:sp>
        <p:nvSpPr>
          <p:cNvPr id="51203" name="Slide Number Placeholder 3"/>
          <p:cNvSpPr>
            <a:spLocks noGrp="1"/>
          </p:cNvSpPr>
          <p:nvPr>
            <p:ph type="sldNum" sz="quarter" idx="10"/>
          </p:nvPr>
        </p:nvSpPr>
        <p:spPr bwMode="auto">
          <a:xfrm>
            <a:off x="0" y="6492875"/>
            <a:ext cx="608013" cy="365125"/>
          </a:xfrm>
          <a:noFill/>
          <a:ln>
            <a:miter lim="800000"/>
            <a:headEnd/>
            <a:tailEnd/>
          </a:ln>
        </p:spPr>
        <p:txBody>
          <a:bodyPr/>
          <a:lstStyle/>
          <a:p>
            <a:fld id="{A3AE33B4-4880-488D-B8F0-F610093C42AB}" type="slidenum">
              <a:rPr lang="ar-SA" sz="1600">
                <a:latin typeface="Arial Black" pitchFamily="34" charset="0"/>
                <a:cs typeface="Tahoma" pitchFamily="34" charset="0"/>
              </a:rPr>
              <a:pPr/>
              <a:t>13</a:t>
            </a:fld>
            <a:endParaRPr lang="en-US" sz="1600">
              <a:latin typeface="Arial Black" pitchFamily="34" charset="0"/>
            </a:endParaRPr>
          </a:p>
        </p:txBody>
      </p:sp>
      <p:grpSp>
        <p:nvGrpSpPr>
          <p:cNvPr id="2" name="Group 4"/>
          <p:cNvGrpSpPr>
            <a:grpSpLocks noChangeAspect="1"/>
          </p:cNvGrpSpPr>
          <p:nvPr/>
        </p:nvGrpSpPr>
        <p:grpSpPr bwMode="auto">
          <a:xfrm>
            <a:off x="1352550" y="1844675"/>
            <a:ext cx="7416800" cy="3744913"/>
            <a:chOff x="852" y="1162"/>
            <a:chExt cx="4672" cy="2359"/>
          </a:xfrm>
        </p:grpSpPr>
        <p:sp>
          <p:nvSpPr>
            <p:cNvPr id="51205" name="AutoShape 3"/>
            <p:cNvSpPr>
              <a:spLocks noChangeAspect="1" noChangeArrowheads="1" noTextEdit="1"/>
            </p:cNvSpPr>
            <p:nvPr/>
          </p:nvSpPr>
          <p:spPr bwMode="auto">
            <a:xfrm>
              <a:off x="852" y="1162"/>
              <a:ext cx="4672" cy="2359"/>
            </a:xfrm>
            <a:prstGeom prst="rect">
              <a:avLst/>
            </a:prstGeom>
            <a:noFill/>
            <a:ln w="9525">
              <a:noFill/>
              <a:miter lim="800000"/>
              <a:headEnd/>
              <a:tailEnd/>
            </a:ln>
          </p:spPr>
          <p:txBody>
            <a:bodyPr/>
            <a:lstStyle/>
            <a:p>
              <a:endParaRPr lang="en-US"/>
            </a:p>
          </p:txBody>
        </p:sp>
        <p:sp>
          <p:nvSpPr>
            <p:cNvPr id="51206" name="Rectangle 5"/>
            <p:cNvSpPr>
              <a:spLocks noChangeArrowheads="1"/>
            </p:cNvSpPr>
            <p:nvPr/>
          </p:nvSpPr>
          <p:spPr bwMode="auto">
            <a:xfrm>
              <a:off x="852" y="1162"/>
              <a:ext cx="4672" cy="2359"/>
            </a:xfrm>
            <a:prstGeom prst="rect">
              <a:avLst/>
            </a:prstGeom>
            <a:solidFill>
              <a:srgbClr val="FFFFFF"/>
            </a:solidFill>
            <a:ln w="9525">
              <a:noFill/>
              <a:miter lim="800000"/>
              <a:headEnd/>
              <a:tailEnd/>
            </a:ln>
          </p:spPr>
          <p:txBody>
            <a:bodyPr/>
            <a:lstStyle/>
            <a:p>
              <a:endParaRPr lang="en-US" sz="1800">
                <a:latin typeface="Verdana" pitchFamily="34" charset="0"/>
              </a:endParaRPr>
            </a:p>
          </p:txBody>
        </p:sp>
        <p:sp>
          <p:nvSpPr>
            <p:cNvPr id="51207" name="Freeform 6"/>
            <p:cNvSpPr>
              <a:spLocks/>
            </p:cNvSpPr>
            <p:nvPr/>
          </p:nvSpPr>
          <p:spPr bwMode="auto">
            <a:xfrm>
              <a:off x="2944" y="1957"/>
              <a:ext cx="233" cy="247"/>
            </a:xfrm>
            <a:custGeom>
              <a:avLst/>
              <a:gdLst>
                <a:gd name="T0" fmla="*/ 0 w 233"/>
                <a:gd name="T1" fmla="*/ 7 h 247"/>
                <a:gd name="T2" fmla="*/ 28 w 233"/>
                <a:gd name="T3" fmla="*/ 7 h 247"/>
                <a:gd name="T4" fmla="*/ 50 w 233"/>
                <a:gd name="T5" fmla="*/ 0 h 247"/>
                <a:gd name="T6" fmla="*/ 85 w 233"/>
                <a:gd name="T7" fmla="*/ 0 h 247"/>
                <a:gd name="T8" fmla="*/ 99 w 233"/>
                <a:gd name="T9" fmla="*/ 0 h 247"/>
                <a:gd name="T10" fmla="*/ 134 w 233"/>
                <a:gd name="T11" fmla="*/ 0 h 247"/>
                <a:gd name="T12" fmla="*/ 149 w 233"/>
                <a:gd name="T13" fmla="*/ 0 h 247"/>
                <a:gd name="T14" fmla="*/ 184 w 233"/>
                <a:gd name="T15" fmla="*/ 0 h 247"/>
                <a:gd name="T16" fmla="*/ 198 w 233"/>
                <a:gd name="T17" fmla="*/ 0 h 247"/>
                <a:gd name="T18" fmla="*/ 233 w 233"/>
                <a:gd name="T19" fmla="*/ 0 h 247"/>
                <a:gd name="T20" fmla="*/ 233 w 233"/>
                <a:gd name="T21" fmla="*/ 247 h 247"/>
                <a:gd name="T22" fmla="*/ 0 w 233"/>
                <a:gd name="T23" fmla="*/ 7 h 24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3"/>
                <a:gd name="T37" fmla="*/ 0 h 247"/>
                <a:gd name="T38" fmla="*/ 233 w 233"/>
                <a:gd name="T39" fmla="*/ 247 h 24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3" h="247">
                  <a:moveTo>
                    <a:pt x="0" y="7"/>
                  </a:moveTo>
                  <a:lnTo>
                    <a:pt x="28" y="7"/>
                  </a:lnTo>
                  <a:lnTo>
                    <a:pt x="50" y="0"/>
                  </a:lnTo>
                  <a:lnTo>
                    <a:pt x="85" y="0"/>
                  </a:lnTo>
                  <a:lnTo>
                    <a:pt x="99" y="0"/>
                  </a:lnTo>
                  <a:lnTo>
                    <a:pt x="134" y="0"/>
                  </a:lnTo>
                  <a:lnTo>
                    <a:pt x="149" y="0"/>
                  </a:lnTo>
                  <a:lnTo>
                    <a:pt x="184" y="0"/>
                  </a:lnTo>
                  <a:lnTo>
                    <a:pt x="198" y="0"/>
                  </a:lnTo>
                  <a:lnTo>
                    <a:pt x="233" y="0"/>
                  </a:lnTo>
                  <a:lnTo>
                    <a:pt x="233" y="247"/>
                  </a:lnTo>
                  <a:lnTo>
                    <a:pt x="0" y="7"/>
                  </a:lnTo>
                  <a:close/>
                </a:path>
              </a:pathLst>
            </a:custGeom>
            <a:solidFill>
              <a:srgbClr val="FFFFFF"/>
            </a:solidFill>
            <a:ln w="11113">
              <a:solidFill>
                <a:srgbClr val="000000"/>
              </a:solidFill>
              <a:prstDash val="solid"/>
              <a:round/>
              <a:headEnd/>
              <a:tailEnd/>
            </a:ln>
          </p:spPr>
          <p:txBody>
            <a:bodyPr/>
            <a:lstStyle/>
            <a:p>
              <a:endParaRPr lang="en-US"/>
            </a:p>
          </p:txBody>
        </p:sp>
        <p:sp>
          <p:nvSpPr>
            <p:cNvPr id="51208" name="Freeform 7"/>
            <p:cNvSpPr>
              <a:spLocks/>
            </p:cNvSpPr>
            <p:nvPr/>
          </p:nvSpPr>
          <p:spPr bwMode="auto">
            <a:xfrm>
              <a:off x="3057" y="1635"/>
              <a:ext cx="325" cy="322"/>
            </a:xfrm>
            <a:custGeom>
              <a:avLst/>
              <a:gdLst>
                <a:gd name="T0" fmla="*/ 46 w 46"/>
                <a:gd name="T1" fmla="*/ 0 h 47"/>
                <a:gd name="T2" fmla="*/ 38 w 46"/>
                <a:gd name="T3" fmla="*/ 0 h 47"/>
                <a:gd name="T4" fmla="*/ 0 w 46"/>
                <a:gd name="T5" fmla="*/ 47 h 47"/>
                <a:gd name="T6" fmla="*/ 0 60000 65536"/>
                <a:gd name="T7" fmla="*/ 0 60000 65536"/>
                <a:gd name="T8" fmla="*/ 0 60000 65536"/>
                <a:gd name="T9" fmla="*/ 0 w 46"/>
                <a:gd name="T10" fmla="*/ 0 h 47"/>
                <a:gd name="T11" fmla="*/ 46 w 46"/>
                <a:gd name="T12" fmla="*/ 47 h 47"/>
              </a:gdLst>
              <a:ahLst/>
              <a:cxnLst>
                <a:cxn ang="T6">
                  <a:pos x="T0" y="T1"/>
                </a:cxn>
                <a:cxn ang="T7">
                  <a:pos x="T2" y="T3"/>
                </a:cxn>
                <a:cxn ang="T8">
                  <a:pos x="T4" y="T5"/>
                </a:cxn>
              </a:cxnLst>
              <a:rect l="T9" t="T10" r="T11" b="T12"/>
              <a:pathLst>
                <a:path w="46" h="47">
                  <a:moveTo>
                    <a:pt x="46" y="0"/>
                  </a:moveTo>
                  <a:lnTo>
                    <a:pt x="38" y="0"/>
                  </a:lnTo>
                  <a:lnTo>
                    <a:pt x="0" y="47"/>
                  </a:lnTo>
                </a:path>
              </a:pathLst>
            </a:custGeom>
            <a:noFill/>
            <a:ln w="0">
              <a:solidFill>
                <a:srgbClr val="000000"/>
              </a:solidFill>
              <a:prstDash val="solid"/>
              <a:round/>
              <a:headEnd/>
              <a:tailEnd/>
            </a:ln>
          </p:spPr>
          <p:txBody>
            <a:bodyPr/>
            <a:lstStyle/>
            <a:p>
              <a:endParaRPr lang="en-US"/>
            </a:p>
          </p:txBody>
        </p:sp>
        <p:sp>
          <p:nvSpPr>
            <p:cNvPr id="51209" name="Freeform 8"/>
            <p:cNvSpPr>
              <a:spLocks/>
            </p:cNvSpPr>
            <p:nvPr/>
          </p:nvSpPr>
          <p:spPr bwMode="auto">
            <a:xfrm>
              <a:off x="2767" y="1964"/>
              <a:ext cx="410" cy="240"/>
            </a:xfrm>
            <a:custGeom>
              <a:avLst/>
              <a:gdLst>
                <a:gd name="T0" fmla="*/ 0 w 410"/>
                <a:gd name="T1" fmla="*/ 14 h 240"/>
                <a:gd name="T2" fmla="*/ 29 w 410"/>
                <a:gd name="T3" fmla="*/ 14 h 240"/>
                <a:gd name="T4" fmla="*/ 64 w 410"/>
                <a:gd name="T5" fmla="*/ 7 h 240"/>
                <a:gd name="T6" fmla="*/ 92 w 410"/>
                <a:gd name="T7" fmla="*/ 7 h 240"/>
                <a:gd name="T8" fmla="*/ 106 w 410"/>
                <a:gd name="T9" fmla="*/ 7 h 240"/>
                <a:gd name="T10" fmla="*/ 142 w 410"/>
                <a:gd name="T11" fmla="*/ 0 h 240"/>
                <a:gd name="T12" fmla="*/ 177 w 410"/>
                <a:gd name="T13" fmla="*/ 0 h 240"/>
                <a:gd name="T14" fmla="*/ 410 w 410"/>
                <a:gd name="T15" fmla="*/ 240 h 240"/>
                <a:gd name="T16" fmla="*/ 0 w 410"/>
                <a:gd name="T17" fmla="*/ 14 h 2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10"/>
                <a:gd name="T28" fmla="*/ 0 h 240"/>
                <a:gd name="T29" fmla="*/ 410 w 410"/>
                <a:gd name="T30" fmla="*/ 240 h 2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10" h="240">
                  <a:moveTo>
                    <a:pt x="0" y="14"/>
                  </a:moveTo>
                  <a:lnTo>
                    <a:pt x="29" y="14"/>
                  </a:lnTo>
                  <a:lnTo>
                    <a:pt x="64" y="7"/>
                  </a:lnTo>
                  <a:lnTo>
                    <a:pt x="92" y="7"/>
                  </a:lnTo>
                  <a:lnTo>
                    <a:pt x="106" y="7"/>
                  </a:lnTo>
                  <a:lnTo>
                    <a:pt x="142" y="0"/>
                  </a:lnTo>
                  <a:lnTo>
                    <a:pt x="177" y="0"/>
                  </a:lnTo>
                  <a:lnTo>
                    <a:pt x="410" y="240"/>
                  </a:lnTo>
                  <a:lnTo>
                    <a:pt x="0" y="14"/>
                  </a:lnTo>
                  <a:close/>
                </a:path>
              </a:pathLst>
            </a:custGeom>
            <a:blipFill dpi="0" rotWithShape="0">
              <a:blip r:embed="rId3" cstate="print"/>
              <a:srcRect/>
              <a:tile tx="0" ty="0" sx="100000" sy="100000" flip="none" algn="tl"/>
            </a:blipFill>
            <a:ln w="9525">
              <a:noFill/>
              <a:round/>
              <a:headEnd/>
              <a:tailEnd/>
            </a:ln>
          </p:spPr>
          <p:txBody>
            <a:bodyPr/>
            <a:lstStyle/>
            <a:p>
              <a:endParaRPr lang="en-US"/>
            </a:p>
          </p:txBody>
        </p:sp>
        <p:sp>
          <p:nvSpPr>
            <p:cNvPr id="51210" name="Freeform 9"/>
            <p:cNvSpPr>
              <a:spLocks/>
            </p:cNvSpPr>
            <p:nvPr/>
          </p:nvSpPr>
          <p:spPr bwMode="auto">
            <a:xfrm>
              <a:off x="2767" y="1964"/>
              <a:ext cx="410" cy="240"/>
            </a:xfrm>
            <a:custGeom>
              <a:avLst/>
              <a:gdLst>
                <a:gd name="T0" fmla="*/ 0 w 410"/>
                <a:gd name="T1" fmla="*/ 14 h 240"/>
                <a:gd name="T2" fmla="*/ 29 w 410"/>
                <a:gd name="T3" fmla="*/ 14 h 240"/>
                <a:gd name="T4" fmla="*/ 64 w 410"/>
                <a:gd name="T5" fmla="*/ 7 h 240"/>
                <a:gd name="T6" fmla="*/ 92 w 410"/>
                <a:gd name="T7" fmla="*/ 7 h 240"/>
                <a:gd name="T8" fmla="*/ 106 w 410"/>
                <a:gd name="T9" fmla="*/ 7 h 240"/>
                <a:gd name="T10" fmla="*/ 142 w 410"/>
                <a:gd name="T11" fmla="*/ 0 h 240"/>
                <a:gd name="T12" fmla="*/ 177 w 410"/>
                <a:gd name="T13" fmla="*/ 0 h 240"/>
                <a:gd name="T14" fmla="*/ 410 w 410"/>
                <a:gd name="T15" fmla="*/ 240 h 240"/>
                <a:gd name="T16" fmla="*/ 0 w 410"/>
                <a:gd name="T17" fmla="*/ 14 h 2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10"/>
                <a:gd name="T28" fmla="*/ 0 h 240"/>
                <a:gd name="T29" fmla="*/ 410 w 410"/>
                <a:gd name="T30" fmla="*/ 240 h 2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10" h="240">
                  <a:moveTo>
                    <a:pt x="0" y="14"/>
                  </a:moveTo>
                  <a:lnTo>
                    <a:pt x="29" y="14"/>
                  </a:lnTo>
                  <a:lnTo>
                    <a:pt x="64" y="7"/>
                  </a:lnTo>
                  <a:lnTo>
                    <a:pt x="92" y="7"/>
                  </a:lnTo>
                  <a:lnTo>
                    <a:pt x="106" y="7"/>
                  </a:lnTo>
                  <a:lnTo>
                    <a:pt x="142" y="0"/>
                  </a:lnTo>
                  <a:lnTo>
                    <a:pt x="177" y="0"/>
                  </a:lnTo>
                  <a:lnTo>
                    <a:pt x="410" y="240"/>
                  </a:lnTo>
                  <a:lnTo>
                    <a:pt x="0" y="14"/>
                  </a:lnTo>
                  <a:close/>
                </a:path>
              </a:pathLst>
            </a:custGeom>
            <a:noFill/>
            <a:ln w="11113">
              <a:solidFill>
                <a:srgbClr val="000000"/>
              </a:solidFill>
              <a:prstDash val="solid"/>
              <a:round/>
              <a:headEnd/>
              <a:tailEnd/>
            </a:ln>
          </p:spPr>
          <p:txBody>
            <a:bodyPr/>
            <a:lstStyle/>
            <a:p>
              <a:endParaRPr lang="en-US"/>
            </a:p>
          </p:txBody>
        </p:sp>
        <p:sp>
          <p:nvSpPr>
            <p:cNvPr id="51211" name="Freeform 10"/>
            <p:cNvSpPr>
              <a:spLocks/>
            </p:cNvSpPr>
            <p:nvPr/>
          </p:nvSpPr>
          <p:spPr bwMode="auto">
            <a:xfrm>
              <a:off x="2838" y="1477"/>
              <a:ext cx="141" cy="494"/>
            </a:xfrm>
            <a:custGeom>
              <a:avLst/>
              <a:gdLst>
                <a:gd name="T0" fmla="*/ 20 w 20"/>
                <a:gd name="T1" fmla="*/ 0 h 72"/>
                <a:gd name="T2" fmla="*/ 20 w 20"/>
                <a:gd name="T3" fmla="*/ 8 h 72"/>
                <a:gd name="T4" fmla="*/ 0 w 20"/>
                <a:gd name="T5" fmla="*/ 72 h 72"/>
                <a:gd name="T6" fmla="*/ 0 60000 65536"/>
                <a:gd name="T7" fmla="*/ 0 60000 65536"/>
                <a:gd name="T8" fmla="*/ 0 60000 65536"/>
                <a:gd name="T9" fmla="*/ 0 w 20"/>
                <a:gd name="T10" fmla="*/ 0 h 72"/>
                <a:gd name="T11" fmla="*/ 20 w 20"/>
                <a:gd name="T12" fmla="*/ 72 h 72"/>
              </a:gdLst>
              <a:ahLst/>
              <a:cxnLst>
                <a:cxn ang="T6">
                  <a:pos x="T0" y="T1"/>
                </a:cxn>
                <a:cxn ang="T7">
                  <a:pos x="T2" y="T3"/>
                </a:cxn>
                <a:cxn ang="T8">
                  <a:pos x="T4" y="T5"/>
                </a:cxn>
              </a:cxnLst>
              <a:rect l="T9" t="T10" r="T11" b="T12"/>
              <a:pathLst>
                <a:path w="20" h="72">
                  <a:moveTo>
                    <a:pt x="20" y="0"/>
                  </a:moveTo>
                  <a:lnTo>
                    <a:pt x="20" y="8"/>
                  </a:lnTo>
                  <a:lnTo>
                    <a:pt x="0" y="72"/>
                  </a:lnTo>
                </a:path>
              </a:pathLst>
            </a:custGeom>
            <a:noFill/>
            <a:ln w="0">
              <a:solidFill>
                <a:srgbClr val="000000"/>
              </a:solidFill>
              <a:prstDash val="solid"/>
              <a:round/>
              <a:headEnd/>
              <a:tailEnd/>
            </a:ln>
          </p:spPr>
          <p:txBody>
            <a:bodyPr/>
            <a:lstStyle/>
            <a:p>
              <a:endParaRPr lang="en-US"/>
            </a:p>
          </p:txBody>
        </p:sp>
        <p:sp>
          <p:nvSpPr>
            <p:cNvPr id="51212" name="Freeform 11"/>
            <p:cNvSpPr>
              <a:spLocks/>
            </p:cNvSpPr>
            <p:nvPr/>
          </p:nvSpPr>
          <p:spPr bwMode="auto">
            <a:xfrm>
              <a:off x="2661" y="1978"/>
              <a:ext cx="516" cy="226"/>
            </a:xfrm>
            <a:custGeom>
              <a:avLst/>
              <a:gdLst>
                <a:gd name="T0" fmla="*/ 0 w 516"/>
                <a:gd name="T1" fmla="*/ 14 h 226"/>
                <a:gd name="T2" fmla="*/ 15 w 516"/>
                <a:gd name="T3" fmla="*/ 14 h 226"/>
                <a:gd name="T4" fmla="*/ 29 w 516"/>
                <a:gd name="T5" fmla="*/ 14 h 226"/>
                <a:gd name="T6" fmla="*/ 57 w 516"/>
                <a:gd name="T7" fmla="*/ 7 h 226"/>
                <a:gd name="T8" fmla="*/ 71 w 516"/>
                <a:gd name="T9" fmla="*/ 7 h 226"/>
                <a:gd name="T10" fmla="*/ 92 w 516"/>
                <a:gd name="T11" fmla="*/ 0 h 226"/>
                <a:gd name="T12" fmla="*/ 106 w 516"/>
                <a:gd name="T13" fmla="*/ 0 h 226"/>
                <a:gd name="T14" fmla="*/ 516 w 516"/>
                <a:gd name="T15" fmla="*/ 226 h 226"/>
                <a:gd name="T16" fmla="*/ 0 w 516"/>
                <a:gd name="T17" fmla="*/ 14 h 2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16"/>
                <a:gd name="T28" fmla="*/ 0 h 226"/>
                <a:gd name="T29" fmla="*/ 516 w 516"/>
                <a:gd name="T30" fmla="*/ 226 h 2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16" h="226">
                  <a:moveTo>
                    <a:pt x="0" y="14"/>
                  </a:moveTo>
                  <a:lnTo>
                    <a:pt x="15" y="14"/>
                  </a:lnTo>
                  <a:lnTo>
                    <a:pt x="29" y="14"/>
                  </a:lnTo>
                  <a:lnTo>
                    <a:pt x="57" y="7"/>
                  </a:lnTo>
                  <a:lnTo>
                    <a:pt x="71" y="7"/>
                  </a:lnTo>
                  <a:lnTo>
                    <a:pt x="92" y="0"/>
                  </a:lnTo>
                  <a:lnTo>
                    <a:pt x="106" y="0"/>
                  </a:lnTo>
                  <a:lnTo>
                    <a:pt x="516" y="226"/>
                  </a:lnTo>
                  <a:lnTo>
                    <a:pt x="0" y="14"/>
                  </a:lnTo>
                  <a:close/>
                </a:path>
              </a:pathLst>
            </a:custGeom>
            <a:solidFill>
              <a:srgbClr val="FFFF00"/>
            </a:solidFill>
            <a:ln w="11113">
              <a:solidFill>
                <a:srgbClr val="000000"/>
              </a:solidFill>
              <a:prstDash val="solid"/>
              <a:round/>
              <a:headEnd/>
              <a:tailEnd/>
            </a:ln>
          </p:spPr>
          <p:txBody>
            <a:bodyPr/>
            <a:lstStyle/>
            <a:p>
              <a:endParaRPr lang="en-US"/>
            </a:p>
          </p:txBody>
        </p:sp>
        <p:sp>
          <p:nvSpPr>
            <p:cNvPr id="51213" name="Freeform 12"/>
            <p:cNvSpPr>
              <a:spLocks/>
            </p:cNvSpPr>
            <p:nvPr/>
          </p:nvSpPr>
          <p:spPr bwMode="auto">
            <a:xfrm>
              <a:off x="2562" y="1731"/>
              <a:ext cx="142" cy="261"/>
            </a:xfrm>
            <a:custGeom>
              <a:avLst/>
              <a:gdLst>
                <a:gd name="T0" fmla="*/ 0 w 20"/>
                <a:gd name="T1" fmla="*/ 0 h 38"/>
                <a:gd name="T2" fmla="*/ 0 w 20"/>
                <a:gd name="T3" fmla="*/ 8 h 38"/>
                <a:gd name="T4" fmla="*/ 20 w 20"/>
                <a:gd name="T5" fmla="*/ 38 h 38"/>
                <a:gd name="T6" fmla="*/ 0 60000 65536"/>
                <a:gd name="T7" fmla="*/ 0 60000 65536"/>
                <a:gd name="T8" fmla="*/ 0 60000 65536"/>
                <a:gd name="T9" fmla="*/ 0 w 20"/>
                <a:gd name="T10" fmla="*/ 0 h 38"/>
                <a:gd name="T11" fmla="*/ 20 w 20"/>
                <a:gd name="T12" fmla="*/ 38 h 38"/>
              </a:gdLst>
              <a:ahLst/>
              <a:cxnLst>
                <a:cxn ang="T6">
                  <a:pos x="T0" y="T1"/>
                </a:cxn>
                <a:cxn ang="T7">
                  <a:pos x="T2" y="T3"/>
                </a:cxn>
                <a:cxn ang="T8">
                  <a:pos x="T4" y="T5"/>
                </a:cxn>
              </a:cxnLst>
              <a:rect l="T9" t="T10" r="T11" b="T12"/>
              <a:pathLst>
                <a:path w="20" h="38">
                  <a:moveTo>
                    <a:pt x="0" y="0"/>
                  </a:moveTo>
                  <a:lnTo>
                    <a:pt x="0" y="8"/>
                  </a:lnTo>
                  <a:lnTo>
                    <a:pt x="20" y="38"/>
                  </a:lnTo>
                </a:path>
              </a:pathLst>
            </a:custGeom>
            <a:noFill/>
            <a:ln w="0">
              <a:solidFill>
                <a:srgbClr val="000000"/>
              </a:solidFill>
              <a:prstDash val="solid"/>
              <a:round/>
              <a:headEnd/>
              <a:tailEnd/>
            </a:ln>
          </p:spPr>
          <p:txBody>
            <a:bodyPr/>
            <a:lstStyle/>
            <a:p>
              <a:endParaRPr lang="en-US"/>
            </a:p>
          </p:txBody>
        </p:sp>
        <p:sp>
          <p:nvSpPr>
            <p:cNvPr id="51214" name="Freeform 13"/>
            <p:cNvSpPr>
              <a:spLocks/>
            </p:cNvSpPr>
            <p:nvPr/>
          </p:nvSpPr>
          <p:spPr bwMode="auto">
            <a:xfrm>
              <a:off x="2464" y="1992"/>
              <a:ext cx="713" cy="212"/>
            </a:xfrm>
            <a:custGeom>
              <a:avLst/>
              <a:gdLst>
                <a:gd name="T0" fmla="*/ 0 w 713"/>
                <a:gd name="T1" fmla="*/ 41 h 212"/>
                <a:gd name="T2" fmla="*/ 21 w 713"/>
                <a:gd name="T3" fmla="*/ 34 h 212"/>
                <a:gd name="T4" fmla="*/ 35 w 713"/>
                <a:gd name="T5" fmla="*/ 34 h 212"/>
                <a:gd name="T6" fmla="*/ 63 w 713"/>
                <a:gd name="T7" fmla="*/ 27 h 212"/>
                <a:gd name="T8" fmla="*/ 84 w 713"/>
                <a:gd name="T9" fmla="*/ 20 h 212"/>
                <a:gd name="T10" fmla="*/ 98 w 713"/>
                <a:gd name="T11" fmla="*/ 20 h 212"/>
                <a:gd name="T12" fmla="*/ 127 w 713"/>
                <a:gd name="T13" fmla="*/ 13 h 212"/>
                <a:gd name="T14" fmla="*/ 155 w 713"/>
                <a:gd name="T15" fmla="*/ 7 h 212"/>
                <a:gd name="T16" fmla="*/ 169 w 713"/>
                <a:gd name="T17" fmla="*/ 7 h 212"/>
                <a:gd name="T18" fmla="*/ 197 w 713"/>
                <a:gd name="T19" fmla="*/ 0 h 212"/>
                <a:gd name="T20" fmla="*/ 713 w 713"/>
                <a:gd name="T21" fmla="*/ 212 h 212"/>
                <a:gd name="T22" fmla="*/ 0 w 713"/>
                <a:gd name="T23" fmla="*/ 41 h 2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13"/>
                <a:gd name="T37" fmla="*/ 0 h 212"/>
                <a:gd name="T38" fmla="*/ 713 w 713"/>
                <a:gd name="T39" fmla="*/ 212 h 21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13" h="212">
                  <a:moveTo>
                    <a:pt x="0" y="41"/>
                  </a:moveTo>
                  <a:lnTo>
                    <a:pt x="21" y="34"/>
                  </a:lnTo>
                  <a:lnTo>
                    <a:pt x="35" y="34"/>
                  </a:lnTo>
                  <a:lnTo>
                    <a:pt x="63" y="27"/>
                  </a:lnTo>
                  <a:lnTo>
                    <a:pt x="84" y="20"/>
                  </a:lnTo>
                  <a:lnTo>
                    <a:pt x="98" y="20"/>
                  </a:lnTo>
                  <a:lnTo>
                    <a:pt x="127" y="13"/>
                  </a:lnTo>
                  <a:lnTo>
                    <a:pt x="155" y="7"/>
                  </a:lnTo>
                  <a:lnTo>
                    <a:pt x="169" y="7"/>
                  </a:lnTo>
                  <a:lnTo>
                    <a:pt x="197" y="0"/>
                  </a:lnTo>
                  <a:lnTo>
                    <a:pt x="713" y="212"/>
                  </a:lnTo>
                  <a:lnTo>
                    <a:pt x="0" y="41"/>
                  </a:lnTo>
                  <a:close/>
                </a:path>
              </a:pathLst>
            </a:custGeom>
            <a:solidFill>
              <a:srgbClr val="333333"/>
            </a:solidFill>
            <a:ln w="11113">
              <a:solidFill>
                <a:srgbClr val="000000"/>
              </a:solidFill>
              <a:prstDash val="solid"/>
              <a:round/>
              <a:headEnd/>
              <a:tailEnd/>
            </a:ln>
          </p:spPr>
          <p:txBody>
            <a:bodyPr/>
            <a:lstStyle/>
            <a:p>
              <a:endParaRPr lang="en-US"/>
            </a:p>
          </p:txBody>
        </p:sp>
        <p:sp>
          <p:nvSpPr>
            <p:cNvPr id="51215" name="Freeform 14"/>
            <p:cNvSpPr>
              <a:spLocks/>
            </p:cNvSpPr>
            <p:nvPr/>
          </p:nvSpPr>
          <p:spPr bwMode="auto">
            <a:xfrm>
              <a:off x="1983" y="1663"/>
              <a:ext cx="565" cy="349"/>
            </a:xfrm>
            <a:custGeom>
              <a:avLst/>
              <a:gdLst>
                <a:gd name="T0" fmla="*/ 0 w 80"/>
                <a:gd name="T1" fmla="*/ 0 h 51"/>
                <a:gd name="T2" fmla="*/ 8 w 80"/>
                <a:gd name="T3" fmla="*/ 0 h 51"/>
                <a:gd name="T4" fmla="*/ 80 w 80"/>
                <a:gd name="T5" fmla="*/ 51 h 51"/>
                <a:gd name="T6" fmla="*/ 0 60000 65536"/>
                <a:gd name="T7" fmla="*/ 0 60000 65536"/>
                <a:gd name="T8" fmla="*/ 0 60000 65536"/>
                <a:gd name="T9" fmla="*/ 0 w 80"/>
                <a:gd name="T10" fmla="*/ 0 h 51"/>
                <a:gd name="T11" fmla="*/ 80 w 80"/>
                <a:gd name="T12" fmla="*/ 51 h 51"/>
              </a:gdLst>
              <a:ahLst/>
              <a:cxnLst>
                <a:cxn ang="T6">
                  <a:pos x="T0" y="T1"/>
                </a:cxn>
                <a:cxn ang="T7">
                  <a:pos x="T2" y="T3"/>
                </a:cxn>
                <a:cxn ang="T8">
                  <a:pos x="T4" y="T5"/>
                </a:cxn>
              </a:cxnLst>
              <a:rect l="T9" t="T10" r="T11" b="T12"/>
              <a:pathLst>
                <a:path w="80" h="51">
                  <a:moveTo>
                    <a:pt x="0" y="0"/>
                  </a:moveTo>
                  <a:lnTo>
                    <a:pt x="8" y="0"/>
                  </a:lnTo>
                  <a:lnTo>
                    <a:pt x="80" y="51"/>
                  </a:lnTo>
                </a:path>
              </a:pathLst>
            </a:custGeom>
            <a:noFill/>
            <a:ln w="0">
              <a:solidFill>
                <a:srgbClr val="000000"/>
              </a:solidFill>
              <a:prstDash val="solid"/>
              <a:round/>
              <a:headEnd/>
              <a:tailEnd/>
            </a:ln>
          </p:spPr>
          <p:txBody>
            <a:bodyPr/>
            <a:lstStyle/>
            <a:p>
              <a:endParaRPr lang="en-US"/>
            </a:p>
          </p:txBody>
        </p:sp>
        <p:sp>
          <p:nvSpPr>
            <p:cNvPr id="51216" name="Freeform 15"/>
            <p:cNvSpPr>
              <a:spLocks/>
            </p:cNvSpPr>
            <p:nvPr/>
          </p:nvSpPr>
          <p:spPr bwMode="auto">
            <a:xfrm>
              <a:off x="2209" y="2033"/>
              <a:ext cx="968" cy="171"/>
            </a:xfrm>
            <a:custGeom>
              <a:avLst/>
              <a:gdLst>
                <a:gd name="T0" fmla="*/ 0 w 968"/>
                <a:gd name="T1" fmla="*/ 137 h 171"/>
                <a:gd name="T2" fmla="*/ 0 w 968"/>
                <a:gd name="T3" fmla="*/ 130 h 171"/>
                <a:gd name="T4" fmla="*/ 7 w 968"/>
                <a:gd name="T5" fmla="*/ 123 h 171"/>
                <a:gd name="T6" fmla="*/ 14 w 968"/>
                <a:gd name="T7" fmla="*/ 116 h 171"/>
                <a:gd name="T8" fmla="*/ 21 w 968"/>
                <a:gd name="T9" fmla="*/ 103 h 171"/>
                <a:gd name="T10" fmla="*/ 35 w 968"/>
                <a:gd name="T11" fmla="*/ 96 h 171"/>
                <a:gd name="T12" fmla="*/ 42 w 968"/>
                <a:gd name="T13" fmla="*/ 89 h 171"/>
                <a:gd name="T14" fmla="*/ 57 w 968"/>
                <a:gd name="T15" fmla="*/ 82 h 171"/>
                <a:gd name="T16" fmla="*/ 71 w 968"/>
                <a:gd name="T17" fmla="*/ 75 h 171"/>
                <a:gd name="T18" fmla="*/ 85 w 968"/>
                <a:gd name="T19" fmla="*/ 68 h 171"/>
                <a:gd name="T20" fmla="*/ 99 w 968"/>
                <a:gd name="T21" fmla="*/ 55 h 171"/>
                <a:gd name="T22" fmla="*/ 113 w 968"/>
                <a:gd name="T23" fmla="*/ 48 h 171"/>
                <a:gd name="T24" fmla="*/ 134 w 968"/>
                <a:gd name="T25" fmla="*/ 41 h 171"/>
                <a:gd name="T26" fmla="*/ 149 w 968"/>
                <a:gd name="T27" fmla="*/ 34 h 171"/>
                <a:gd name="T28" fmla="*/ 170 w 968"/>
                <a:gd name="T29" fmla="*/ 27 h 171"/>
                <a:gd name="T30" fmla="*/ 191 w 968"/>
                <a:gd name="T31" fmla="*/ 20 h 171"/>
                <a:gd name="T32" fmla="*/ 212 w 968"/>
                <a:gd name="T33" fmla="*/ 14 h 171"/>
                <a:gd name="T34" fmla="*/ 233 w 968"/>
                <a:gd name="T35" fmla="*/ 7 h 171"/>
                <a:gd name="T36" fmla="*/ 255 w 968"/>
                <a:gd name="T37" fmla="*/ 0 h 171"/>
                <a:gd name="T38" fmla="*/ 968 w 968"/>
                <a:gd name="T39" fmla="*/ 171 h 171"/>
                <a:gd name="T40" fmla="*/ 0 w 968"/>
                <a:gd name="T41" fmla="*/ 137 h 1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68"/>
                <a:gd name="T64" fmla="*/ 0 h 171"/>
                <a:gd name="T65" fmla="*/ 968 w 968"/>
                <a:gd name="T66" fmla="*/ 171 h 1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68" h="171">
                  <a:moveTo>
                    <a:pt x="0" y="137"/>
                  </a:moveTo>
                  <a:lnTo>
                    <a:pt x="0" y="130"/>
                  </a:lnTo>
                  <a:lnTo>
                    <a:pt x="7" y="123"/>
                  </a:lnTo>
                  <a:lnTo>
                    <a:pt x="14" y="116"/>
                  </a:lnTo>
                  <a:lnTo>
                    <a:pt x="21" y="103"/>
                  </a:lnTo>
                  <a:lnTo>
                    <a:pt x="35" y="96"/>
                  </a:lnTo>
                  <a:lnTo>
                    <a:pt x="42" y="89"/>
                  </a:lnTo>
                  <a:lnTo>
                    <a:pt x="57" y="82"/>
                  </a:lnTo>
                  <a:lnTo>
                    <a:pt x="71" y="75"/>
                  </a:lnTo>
                  <a:lnTo>
                    <a:pt x="85" y="68"/>
                  </a:lnTo>
                  <a:lnTo>
                    <a:pt x="99" y="55"/>
                  </a:lnTo>
                  <a:lnTo>
                    <a:pt x="113" y="48"/>
                  </a:lnTo>
                  <a:lnTo>
                    <a:pt x="134" y="41"/>
                  </a:lnTo>
                  <a:lnTo>
                    <a:pt x="149" y="34"/>
                  </a:lnTo>
                  <a:lnTo>
                    <a:pt x="170" y="27"/>
                  </a:lnTo>
                  <a:lnTo>
                    <a:pt x="191" y="20"/>
                  </a:lnTo>
                  <a:lnTo>
                    <a:pt x="212" y="14"/>
                  </a:lnTo>
                  <a:lnTo>
                    <a:pt x="233" y="7"/>
                  </a:lnTo>
                  <a:lnTo>
                    <a:pt x="255" y="0"/>
                  </a:lnTo>
                  <a:lnTo>
                    <a:pt x="968" y="171"/>
                  </a:lnTo>
                  <a:lnTo>
                    <a:pt x="0" y="137"/>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51217" name="Freeform 16"/>
            <p:cNvSpPr>
              <a:spLocks/>
            </p:cNvSpPr>
            <p:nvPr/>
          </p:nvSpPr>
          <p:spPr bwMode="auto">
            <a:xfrm>
              <a:off x="2209" y="2033"/>
              <a:ext cx="968" cy="171"/>
            </a:xfrm>
            <a:custGeom>
              <a:avLst/>
              <a:gdLst>
                <a:gd name="T0" fmla="*/ 0 w 968"/>
                <a:gd name="T1" fmla="*/ 137 h 171"/>
                <a:gd name="T2" fmla="*/ 0 w 968"/>
                <a:gd name="T3" fmla="*/ 130 h 171"/>
                <a:gd name="T4" fmla="*/ 7 w 968"/>
                <a:gd name="T5" fmla="*/ 123 h 171"/>
                <a:gd name="T6" fmla="*/ 14 w 968"/>
                <a:gd name="T7" fmla="*/ 116 h 171"/>
                <a:gd name="T8" fmla="*/ 21 w 968"/>
                <a:gd name="T9" fmla="*/ 103 h 171"/>
                <a:gd name="T10" fmla="*/ 35 w 968"/>
                <a:gd name="T11" fmla="*/ 96 h 171"/>
                <a:gd name="T12" fmla="*/ 42 w 968"/>
                <a:gd name="T13" fmla="*/ 89 h 171"/>
                <a:gd name="T14" fmla="*/ 57 w 968"/>
                <a:gd name="T15" fmla="*/ 82 h 171"/>
                <a:gd name="T16" fmla="*/ 71 w 968"/>
                <a:gd name="T17" fmla="*/ 75 h 171"/>
                <a:gd name="T18" fmla="*/ 85 w 968"/>
                <a:gd name="T19" fmla="*/ 68 h 171"/>
                <a:gd name="T20" fmla="*/ 99 w 968"/>
                <a:gd name="T21" fmla="*/ 55 h 171"/>
                <a:gd name="T22" fmla="*/ 113 w 968"/>
                <a:gd name="T23" fmla="*/ 48 h 171"/>
                <a:gd name="T24" fmla="*/ 134 w 968"/>
                <a:gd name="T25" fmla="*/ 41 h 171"/>
                <a:gd name="T26" fmla="*/ 149 w 968"/>
                <a:gd name="T27" fmla="*/ 34 h 171"/>
                <a:gd name="T28" fmla="*/ 170 w 968"/>
                <a:gd name="T29" fmla="*/ 27 h 171"/>
                <a:gd name="T30" fmla="*/ 191 w 968"/>
                <a:gd name="T31" fmla="*/ 20 h 171"/>
                <a:gd name="T32" fmla="*/ 212 w 968"/>
                <a:gd name="T33" fmla="*/ 14 h 171"/>
                <a:gd name="T34" fmla="*/ 233 w 968"/>
                <a:gd name="T35" fmla="*/ 7 h 171"/>
                <a:gd name="T36" fmla="*/ 255 w 968"/>
                <a:gd name="T37" fmla="*/ 0 h 171"/>
                <a:gd name="T38" fmla="*/ 968 w 968"/>
                <a:gd name="T39" fmla="*/ 171 h 171"/>
                <a:gd name="T40" fmla="*/ 0 w 968"/>
                <a:gd name="T41" fmla="*/ 137 h 1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68"/>
                <a:gd name="T64" fmla="*/ 0 h 171"/>
                <a:gd name="T65" fmla="*/ 968 w 968"/>
                <a:gd name="T66" fmla="*/ 171 h 1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68" h="171">
                  <a:moveTo>
                    <a:pt x="0" y="137"/>
                  </a:moveTo>
                  <a:lnTo>
                    <a:pt x="0" y="130"/>
                  </a:lnTo>
                  <a:lnTo>
                    <a:pt x="7" y="123"/>
                  </a:lnTo>
                  <a:lnTo>
                    <a:pt x="14" y="116"/>
                  </a:lnTo>
                  <a:lnTo>
                    <a:pt x="21" y="103"/>
                  </a:lnTo>
                  <a:lnTo>
                    <a:pt x="35" y="96"/>
                  </a:lnTo>
                  <a:lnTo>
                    <a:pt x="42" y="89"/>
                  </a:lnTo>
                  <a:lnTo>
                    <a:pt x="57" y="82"/>
                  </a:lnTo>
                  <a:lnTo>
                    <a:pt x="71" y="75"/>
                  </a:lnTo>
                  <a:lnTo>
                    <a:pt x="85" y="68"/>
                  </a:lnTo>
                  <a:lnTo>
                    <a:pt x="99" y="55"/>
                  </a:lnTo>
                  <a:lnTo>
                    <a:pt x="113" y="48"/>
                  </a:lnTo>
                  <a:lnTo>
                    <a:pt x="134" y="41"/>
                  </a:lnTo>
                  <a:lnTo>
                    <a:pt x="149" y="34"/>
                  </a:lnTo>
                  <a:lnTo>
                    <a:pt x="170" y="27"/>
                  </a:lnTo>
                  <a:lnTo>
                    <a:pt x="191" y="20"/>
                  </a:lnTo>
                  <a:lnTo>
                    <a:pt x="212" y="14"/>
                  </a:lnTo>
                  <a:lnTo>
                    <a:pt x="233" y="7"/>
                  </a:lnTo>
                  <a:lnTo>
                    <a:pt x="255" y="0"/>
                  </a:lnTo>
                  <a:lnTo>
                    <a:pt x="968" y="171"/>
                  </a:lnTo>
                  <a:lnTo>
                    <a:pt x="0" y="137"/>
                  </a:lnTo>
                  <a:close/>
                </a:path>
              </a:pathLst>
            </a:custGeom>
            <a:noFill/>
            <a:ln w="11113">
              <a:solidFill>
                <a:srgbClr val="000000"/>
              </a:solidFill>
              <a:prstDash val="solid"/>
              <a:round/>
              <a:headEnd/>
              <a:tailEnd/>
            </a:ln>
          </p:spPr>
          <p:txBody>
            <a:bodyPr/>
            <a:lstStyle/>
            <a:p>
              <a:endParaRPr lang="en-US"/>
            </a:p>
          </p:txBody>
        </p:sp>
        <p:sp>
          <p:nvSpPr>
            <p:cNvPr id="51218" name="Freeform 17"/>
            <p:cNvSpPr>
              <a:spLocks/>
            </p:cNvSpPr>
            <p:nvPr/>
          </p:nvSpPr>
          <p:spPr bwMode="auto">
            <a:xfrm>
              <a:off x="2202" y="2204"/>
              <a:ext cx="1958" cy="515"/>
            </a:xfrm>
            <a:custGeom>
              <a:avLst/>
              <a:gdLst>
                <a:gd name="T0" fmla="*/ 1951 w 1958"/>
                <a:gd name="T1" fmla="*/ 14 h 515"/>
                <a:gd name="T2" fmla="*/ 1944 w 1958"/>
                <a:gd name="T3" fmla="*/ 41 h 515"/>
                <a:gd name="T4" fmla="*/ 1915 w 1958"/>
                <a:gd name="T5" fmla="*/ 69 h 515"/>
                <a:gd name="T6" fmla="*/ 1887 w 1958"/>
                <a:gd name="T7" fmla="*/ 89 h 515"/>
                <a:gd name="T8" fmla="*/ 1845 w 1958"/>
                <a:gd name="T9" fmla="*/ 117 h 515"/>
                <a:gd name="T10" fmla="*/ 1788 w 1958"/>
                <a:gd name="T11" fmla="*/ 138 h 515"/>
                <a:gd name="T12" fmla="*/ 1725 w 1958"/>
                <a:gd name="T13" fmla="*/ 158 h 515"/>
                <a:gd name="T14" fmla="*/ 1654 w 1958"/>
                <a:gd name="T15" fmla="*/ 179 h 515"/>
                <a:gd name="T16" fmla="*/ 1583 w 1958"/>
                <a:gd name="T17" fmla="*/ 192 h 515"/>
                <a:gd name="T18" fmla="*/ 1498 w 1958"/>
                <a:gd name="T19" fmla="*/ 206 h 515"/>
                <a:gd name="T20" fmla="*/ 1407 w 1958"/>
                <a:gd name="T21" fmla="*/ 220 h 515"/>
                <a:gd name="T22" fmla="*/ 1315 w 1958"/>
                <a:gd name="T23" fmla="*/ 234 h 515"/>
                <a:gd name="T24" fmla="*/ 1216 w 1958"/>
                <a:gd name="T25" fmla="*/ 240 h 515"/>
                <a:gd name="T26" fmla="*/ 1117 w 1958"/>
                <a:gd name="T27" fmla="*/ 240 h 515"/>
                <a:gd name="T28" fmla="*/ 1011 w 1958"/>
                <a:gd name="T29" fmla="*/ 247 h 515"/>
                <a:gd name="T30" fmla="*/ 912 w 1958"/>
                <a:gd name="T31" fmla="*/ 247 h 515"/>
                <a:gd name="T32" fmla="*/ 806 w 1958"/>
                <a:gd name="T33" fmla="*/ 240 h 515"/>
                <a:gd name="T34" fmla="*/ 707 w 1958"/>
                <a:gd name="T35" fmla="*/ 234 h 515"/>
                <a:gd name="T36" fmla="*/ 608 w 1958"/>
                <a:gd name="T37" fmla="*/ 227 h 515"/>
                <a:gd name="T38" fmla="*/ 516 w 1958"/>
                <a:gd name="T39" fmla="*/ 220 h 515"/>
                <a:gd name="T40" fmla="*/ 431 w 1958"/>
                <a:gd name="T41" fmla="*/ 206 h 515"/>
                <a:gd name="T42" fmla="*/ 346 w 1958"/>
                <a:gd name="T43" fmla="*/ 186 h 515"/>
                <a:gd name="T44" fmla="*/ 276 w 1958"/>
                <a:gd name="T45" fmla="*/ 172 h 515"/>
                <a:gd name="T46" fmla="*/ 205 w 1958"/>
                <a:gd name="T47" fmla="*/ 151 h 515"/>
                <a:gd name="T48" fmla="*/ 148 w 1958"/>
                <a:gd name="T49" fmla="*/ 131 h 515"/>
                <a:gd name="T50" fmla="*/ 99 w 1958"/>
                <a:gd name="T51" fmla="*/ 110 h 515"/>
                <a:gd name="T52" fmla="*/ 57 w 1958"/>
                <a:gd name="T53" fmla="*/ 83 h 515"/>
                <a:gd name="T54" fmla="*/ 28 w 1958"/>
                <a:gd name="T55" fmla="*/ 55 h 515"/>
                <a:gd name="T56" fmla="*/ 7 w 1958"/>
                <a:gd name="T57" fmla="*/ 35 h 515"/>
                <a:gd name="T58" fmla="*/ 0 w 1958"/>
                <a:gd name="T59" fmla="*/ 7 h 515"/>
                <a:gd name="T60" fmla="*/ 0 w 1958"/>
                <a:gd name="T61" fmla="*/ 275 h 515"/>
                <a:gd name="T62" fmla="*/ 7 w 1958"/>
                <a:gd name="T63" fmla="*/ 302 h 515"/>
                <a:gd name="T64" fmla="*/ 28 w 1958"/>
                <a:gd name="T65" fmla="*/ 323 h 515"/>
                <a:gd name="T66" fmla="*/ 57 w 1958"/>
                <a:gd name="T67" fmla="*/ 350 h 515"/>
                <a:gd name="T68" fmla="*/ 99 w 1958"/>
                <a:gd name="T69" fmla="*/ 378 h 515"/>
                <a:gd name="T70" fmla="*/ 148 w 1958"/>
                <a:gd name="T71" fmla="*/ 398 h 515"/>
                <a:gd name="T72" fmla="*/ 205 w 1958"/>
                <a:gd name="T73" fmla="*/ 419 h 515"/>
                <a:gd name="T74" fmla="*/ 276 w 1958"/>
                <a:gd name="T75" fmla="*/ 439 h 515"/>
                <a:gd name="T76" fmla="*/ 346 w 1958"/>
                <a:gd name="T77" fmla="*/ 453 h 515"/>
                <a:gd name="T78" fmla="*/ 431 w 1958"/>
                <a:gd name="T79" fmla="*/ 474 h 515"/>
                <a:gd name="T80" fmla="*/ 516 w 1958"/>
                <a:gd name="T81" fmla="*/ 487 h 515"/>
                <a:gd name="T82" fmla="*/ 608 w 1958"/>
                <a:gd name="T83" fmla="*/ 494 h 515"/>
                <a:gd name="T84" fmla="*/ 707 w 1958"/>
                <a:gd name="T85" fmla="*/ 501 h 515"/>
                <a:gd name="T86" fmla="*/ 806 w 1958"/>
                <a:gd name="T87" fmla="*/ 508 h 515"/>
                <a:gd name="T88" fmla="*/ 912 w 1958"/>
                <a:gd name="T89" fmla="*/ 515 h 515"/>
                <a:gd name="T90" fmla="*/ 1011 w 1958"/>
                <a:gd name="T91" fmla="*/ 515 h 515"/>
                <a:gd name="T92" fmla="*/ 1117 w 1958"/>
                <a:gd name="T93" fmla="*/ 508 h 515"/>
                <a:gd name="T94" fmla="*/ 1216 w 1958"/>
                <a:gd name="T95" fmla="*/ 508 h 515"/>
                <a:gd name="T96" fmla="*/ 1315 w 1958"/>
                <a:gd name="T97" fmla="*/ 501 h 515"/>
                <a:gd name="T98" fmla="*/ 1407 w 1958"/>
                <a:gd name="T99" fmla="*/ 487 h 515"/>
                <a:gd name="T100" fmla="*/ 1498 w 1958"/>
                <a:gd name="T101" fmla="*/ 474 h 515"/>
                <a:gd name="T102" fmla="*/ 1583 w 1958"/>
                <a:gd name="T103" fmla="*/ 460 h 515"/>
                <a:gd name="T104" fmla="*/ 1654 w 1958"/>
                <a:gd name="T105" fmla="*/ 446 h 515"/>
                <a:gd name="T106" fmla="*/ 1725 w 1958"/>
                <a:gd name="T107" fmla="*/ 426 h 515"/>
                <a:gd name="T108" fmla="*/ 1788 w 1958"/>
                <a:gd name="T109" fmla="*/ 405 h 515"/>
                <a:gd name="T110" fmla="*/ 1845 w 1958"/>
                <a:gd name="T111" fmla="*/ 384 h 515"/>
                <a:gd name="T112" fmla="*/ 1887 w 1958"/>
                <a:gd name="T113" fmla="*/ 357 h 515"/>
                <a:gd name="T114" fmla="*/ 1915 w 1958"/>
                <a:gd name="T115" fmla="*/ 336 h 515"/>
                <a:gd name="T116" fmla="*/ 1944 w 1958"/>
                <a:gd name="T117" fmla="*/ 309 h 515"/>
                <a:gd name="T118" fmla="*/ 1951 w 1958"/>
                <a:gd name="T119" fmla="*/ 282 h 515"/>
                <a:gd name="T120" fmla="*/ 1958 w 1958"/>
                <a:gd name="T121" fmla="*/ 0 h 51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958"/>
                <a:gd name="T184" fmla="*/ 0 h 515"/>
                <a:gd name="T185" fmla="*/ 1958 w 1958"/>
                <a:gd name="T186" fmla="*/ 515 h 51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958" h="515">
                  <a:moveTo>
                    <a:pt x="1958" y="0"/>
                  </a:moveTo>
                  <a:lnTo>
                    <a:pt x="1958" y="7"/>
                  </a:lnTo>
                  <a:lnTo>
                    <a:pt x="1951" y="14"/>
                  </a:lnTo>
                  <a:lnTo>
                    <a:pt x="1951" y="28"/>
                  </a:lnTo>
                  <a:lnTo>
                    <a:pt x="1944" y="35"/>
                  </a:lnTo>
                  <a:lnTo>
                    <a:pt x="1944" y="41"/>
                  </a:lnTo>
                  <a:lnTo>
                    <a:pt x="1937" y="48"/>
                  </a:lnTo>
                  <a:lnTo>
                    <a:pt x="1930" y="55"/>
                  </a:lnTo>
                  <a:lnTo>
                    <a:pt x="1915" y="69"/>
                  </a:lnTo>
                  <a:lnTo>
                    <a:pt x="1908" y="76"/>
                  </a:lnTo>
                  <a:lnTo>
                    <a:pt x="1894" y="83"/>
                  </a:lnTo>
                  <a:lnTo>
                    <a:pt x="1887" y="89"/>
                  </a:lnTo>
                  <a:lnTo>
                    <a:pt x="1873" y="96"/>
                  </a:lnTo>
                  <a:lnTo>
                    <a:pt x="1859" y="110"/>
                  </a:lnTo>
                  <a:lnTo>
                    <a:pt x="1845" y="117"/>
                  </a:lnTo>
                  <a:lnTo>
                    <a:pt x="1824" y="124"/>
                  </a:lnTo>
                  <a:lnTo>
                    <a:pt x="1809" y="131"/>
                  </a:lnTo>
                  <a:lnTo>
                    <a:pt x="1788" y="138"/>
                  </a:lnTo>
                  <a:lnTo>
                    <a:pt x="1767" y="144"/>
                  </a:lnTo>
                  <a:lnTo>
                    <a:pt x="1746" y="151"/>
                  </a:lnTo>
                  <a:lnTo>
                    <a:pt x="1725" y="158"/>
                  </a:lnTo>
                  <a:lnTo>
                    <a:pt x="1703" y="165"/>
                  </a:lnTo>
                  <a:lnTo>
                    <a:pt x="1682" y="172"/>
                  </a:lnTo>
                  <a:lnTo>
                    <a:pt x="1654" y="179"/>
                  </a:lnTo>
                  <a:lnTo>
                    <a:pt x="1633" y="186"/>
                  </a:lnTo>
                  <a:lnTo>
                    <a:pt x="1604" y="186"/>
                  </a:lnTo>
                  <a:lnTo>
                    <a:pt x="1583" y="192"/>
                  </a:lnTo>
                  <a:lnTo>
                    <a:pt x="1555" y="199"/>
                  </a:lnTo>
                  <a:lnTo>
                    <a:pt x="1527" y="206"/>
                  </a:lnTo>
                  <a:lnTo>
                    <a:pt x="1498" y="206"/>
                  </a:lnTo>
                  <a:lnTo>
                    <a:pt x="1470" y="213"/>
                  </a:lnTo>
                  <a:lnTo>
                    <a:pt x="1435" y="220"/>
                  </a:lnTo>
                  <a:lnTo>
                    <a:pt x="1407" y="220"/>
                  </a:lnTo>
                  <a:lnTo>
                    <a:pt x="1378" y="227"/>
                  </a:lnTo>
                  <a:lnTo>
                    <a:pt x="1343" y="227"/>
                  </a:lnTo>
                  <a:lnTo>
                    <a:pt x="1315" y="234"/>
                  </a:lnTo>
                  <a:lnTo>
                    <a:pt x="1279" y="234"/>
                  </a:lnTo>
                  <a:lnTo>
                    <a:pt x="1244" y="234"/>
                  </a:lnTo>
                  <a:lnTo>
                    <a:pt x="1216" y="240"/>
                  </a:lnTo>
                  <a:lnTo>
                    <a:pt x="1180" y="240"/>
                  </a:lnTo>
                  <a:lnTo>
                    <a:pt x="1145" y="240"/>
                  </a:lnTo>
                  <a:lnTo>
                    <a:pt x="1117" y="240"/>
                  </a:lnTo>
                  <a:lnTo>
                    <a:pt x="1081" y="247"/>
                  </a:lnTo>
                  <a:lnTo>
                    <a:pt x="1046" y="247"/>
                  </a:lnTo>
                  <a:lnTo>
                    <a:pt x="1011" y="247"/>
                  </a:lnTo>
                  <a:lnTo>
                    <a:pt x="975" y="247"/>
                  </a:lnTo>
                  <a:lnTo>
                    <a:pt x="940" y="247"/>
                  </a:lnTo>
                  <a:lnTo>
                    <a:pt x="912" y="247"/>
                  </a:lnTo>
                  <a:lnTo>
                    <a:pt x="876" y="247"/>
                  </a:lnTo>
                  <a:lnTo>
                    <a:pt x="841" y="240"/>
                  </a:lnTo>
                  <a:lnTo>
                    <a:pt x="806" y="240"/>
                  </a:lnTo>
                  <a:lnTo>
                    <a:pt x="770" y="240"/>
                  </a:lnTo>
                  <a:lnTo>
                    <a:pt x="742" y="240"/>
                  </a:lnTo>
                  <a:lnTo>
                    <a:pt x="707" y="234"/>
                  </a:lnTo>
                  <a:lnTo>
                    <a:pt x="671" y="234"/>
                  </a:lnTo>
                  <a:lnTo>
                    <a:pt x="643" y="234"/>
                  </a:lnTo>
                  <a:lnTo>
                    <a:pt x="608" y="227"/>
                  </a:lnTo>
                  <a:lnTo>
                    <a:pt x="580" y="227"/>
                  </a:lnTo>
                  <a:lnTo>
                    <a:pt x="551" y="220"/>
                  </a:lnTo>
                  <a:lnTo>
                    <a:pt x="516" y="220"/>
                  </a:lnTo>
                  <a:lnTo>
                    <a:pt x="488" y="213"/>
                  </a:lnTo>
                  <a:lnTo>
                    <a:pt x="459" y="206"/>
                  </a:lnTo>
                  <a:lnTo>
                    <a:pt x="431" y="206"/>
                  </a:lnTo>
                  <a:lnTo>
                    <a:pt x="403" y="199"/>
                  </a:lnTo>
                  <a:lnTo>
                    <a:pt x="375" y="192"/>
                  </a:lnTo>
                  <a:lnTo>
                    <a:pt x="346" y="186"/>
                  </a:lnTo>
                  <a:lnTo>
                    <a:pt x="325" y="186"/>
                  </a:lnTo>
                  <a:lnTo>
                    <a:pt x="297" y="179"/>
                  </a:lnTo>
                  <a:lnTo>
                    <a:pt x="276" y="172"/>
                  </a:lnTo>
                  <a:lnTo>
                    <a:pt x="247" y="165"/>
                  </a:lnTo>
                  <a:lnTo>
                    <a:pt x="226" y="158"/>
                  </a:lnTo>
                  <a:lnTo>
                    <a:pt x="205" y="151"/>
                  </a:lnTo>
                  <a:lnTo>
                    <a:pt x="184" y="144"/>
                  </a:lnTo>
                  <a:lnTo>
                    <a:pt x="163" y="138"/>
                  </a:lnTo>
                  <a:lnTo>
                    <a:pt x="148" y="131"/>
                  </a:lnTo>
                  <a:lnTo>
                    <a:pt x="127" y="124"/>
                  </a:lnTo>
                  <a:lnTo>
                    <a:pt x="113" y="117"/>
                  </a:lnTo>
                  <a:lnTo>
                    <a:pt x="99" y="110"/>
                  </a:lnTo>
                  <a:lnTo>
                    <a:pt x="85" y="96"/>
                  </a:lnTo>
                  <a:lnTo>
                    <a:pt x="71" y="89"/>
                  </a:lnTo>
                  <a:lnTo>
                    <a:pt x="57" y="83"/>
                  </a:lnTo>
                  <a:lnTo>
                    <a:pt x="49" y="76"/>
                  </a:lnTo>
                  <a:lnTo>
                    <a:pt x="35" y="69"/>
                  </a:lnTo>
                  <a:lnTo>
                    <a:pt x="28" y="55"/>
                  </a:lnTo>
                  <a:lnTo>
                    <a:pt x="21" y="48"/>
                  </a:lnTo>
                  <a:lnTo>
                    <a:pt x="14" y="41"/>
                  </a:lnTo>
                  <a:lnTo>
                    <a:pt x="7" y="35"/>
                  </a:lnTo>
                  <a:lnTo>
                    <a:pt x="7" y="28"/>
                  </a:lnTo>
                  <a:lnTo>
                    <a:pt x="0" y="14"/>
                  </a:lnTo>
                  <a:lnTo>
                    <a:pt x="0" y="7"/>
                  </a:lnTo>
                  <a:lnTo>
                    <a:pt x="0" y="0"/>
                  </a:lnTo>
                  <a:lnTo>
                    <a:pt x="0" y="268"/>
                  </a:lnTo>
                  <a:lnTo>
                    <a:pt x="0" y="275"/>
                  </a:lnTo>
                  <a:lnTo>
                    <a:pt x="0" y="282"/>
                  </a:lnTo>
                  <a:lnTo>
                    <a:pt x="7" y="295"/>
                  </a:lnTo>
                  <a:lnTo>
                    <a:pt x="7" y="302"/>
                  </a:lnTo>
                  <a:lnTo>
                    <a:pt x="14" y="309"/>
                  </a:lnTo>
                  <a:lnTo>
                    <a:pt x="21" y="316"/>
                  </a:lnTo>
                  <a:lnTo>
                    <a:pt x="28" y="323"/>
                  </a:lnTo>
                  <a:lnTo>
                    <a:pt x="35" y="336"/>
                  </a:lnTo>
                  <a:lnTo>
                    <a:pt x="49" y="343"/>
                  </a:lnTo>
                  <a:lnTo>
                    <a:pt x="57" y="350"/>
                  </a:lnTo>
                  <a:lnTo>
                    <a:pt x="71" y="357"/>
                  </a:lnTo>
                  <a:lnTo>
                    <a:pt x="85" y="364"/>
                  </a:lnTo>
                  <a:lnTo>
                    <a:pt x="99" y="378"/>
                  </a:lnTo>
                  <a:lnTo>
                    <a:pt x="113" y="384"/>
                  </a:lnTo>
                  <a:lnTo>
                    <a:pt x="127" y="391"/>
                  </a:lnTo>
                  <a:lnTo>
                    <a:pt x="148" y="398"/>
                  </a:lnTo>
                  <a:lnTo>
                    <a:pt x="163" y="405"/>
                  </a:lnTo>
                  <a:lnTo>
                    <a:pt x="184" y="412"/>
                  </a:lnTo>
                  <a:lnTo>
                    <a:pt x="205" y="419"/>
                  </a:lnTo>
                  <a:lnTo>
                    <a:pt x="226" y="426"/>
                  </a:lnTo>
                  <a:lnTo>
                    <a:pt x="247" y="432"/>
                  </a:lnTo>
                  <a:lnTo>
                    <a:pt x="276" y="439"/>
                  </a:lnTo>
                  <a:lnTo>
                    <a:pt x="297" y="446"/>
                  </a:lnTo>
                  <a:lnTo>
                    <a:pt x="325" y="453"/>
                  </a:lnTo>
                  <a:lnTo>
                    <a:pt x="346" y="453"/>
                  </a:lnTo>
                  <a:lnTo>
                    <a:pt x="375" y="460"/>
                  </a:lnTo>
                  <a:lnTo>
                    <a:pt x="403" y="467"/>
                  </a:lnTo>
                  <a:lnTo>
                    <a:pt x="431" y="474"/>
                  </a:lnTo>
                  <a:lnTo>
                    <a:pt x="459" y="474"/>
                  </a:lnTo>
                  <a:lnTo>
                    <a:pt x="488" y="480"/>
                  </a:lnTo>
                  <a:lnTo>
                    <a:pt x="516" y="487"/>
                  </a:lnTo>
                  <a:lnTo>
                    <a:pt x="551" y="487"/>
                  </a:lnTo>
                  <a:lnTo>
                    <a:pt x="580" y="494"/>
                  </a:lnTo>
                  <a:lnTo>
                    <a:pt x="608" y="494"/>
                  </a:lnTo>
                  <a:lnTo>
                    <a:pt x="643" y="501"/>
                  </a:lnTo>
                  <a:lnTo>
                    <a:pt x="671" y="501"/>
                  </a:lnTo>
                  <a:lnTo>
                    <a:pt x="707" y="501"/>
                  </a:lnTo>
                  <a:lnTo>
                    <a:pt x="742" y="508"/>
                  </a:lnTo>
                  <a:lnTo>
                    <a:pt x="770" y="508"/>
                  </a:lnTo>
                  <a:lnTo>
                    <a:pt x="806" y="508"/>
                  </a:lnTo>
                  <a:lnTo>
                    <a:pt x="841" y="508"/>
                  </a:lnTo>
                  <a:lnTo>
                    <a:pt x="876" y="515"/>
                  </a:lnTo>
                  <a:lnTo>
                    <a:pt x="912" y="515"/>
                  </a:lnTo>
                  <a:lnTo>
                    <a:pt x="940" y="515"/>
                  </a:lnTo>
                  <a:lnTo>
                    <a:pt x="975" y="515"/>
                  </a:lnTo>
                  <a:lnTo>
                    <a:pt x="1011" y="515"/>
                  </a:lnTo>
                  <a:lnTo>
                    <a:pt x="1046" y="515"/>
                  </a:lnTo>
                  <a:lnTo>
                    <a:pt x="1081" y="515"/>
                  </a:lnTo>
                  <a:lnTo>
                    <a:pt x="1117" y="508"/>
                  </a:lnTo>
                  <a:lnTo>
                    <a:pt x="1145" y="508"/>
                  </a:lnTo>
                  <a:lnTo>
                    <a:pt x="1180" y="508"/>
                  </a:lnTo>
                  <a:lnTo>
                    <a:pt x="1216" y="508"/>
                  </a:lnTo>
                  <a:lnTo>
                    <a:pt x="1244" y="501"/>
                  </a:lnTo>
                  <a:lnTo>
                    <a:pt x="1279" y="501"/>
                  </a:lnTo>
                  <a:lnTo>
                    <a:pt x="1315" y="501"/>
                  </a:lnTo>
                  <a:lnTo>
                    <a:pt x="1343" y="494"/>
                  </a:lnTo>
                  <a:lnTo>
                    <a:pt x="1378" y="494"/>
                  </a:lnTo>
                  <a:lnTo>
                    <a:pt x="1407" y="487"/>
                  </a:lnTo>
                  <a:lnTo>
                    <a:pt x="1435" y="487"/>
                  </a:lnTo>
                  <a:lnTo>
                    <a:pt x="1470" y="480"/>
                  </a:lnTo>
                  <a:lnTo>
                    <a:pt x="1498" y="474"/>
                  </a:lnTo>
                  <a:lnTo>
                    <a:pt x="1527" y="474"/>
                  </a:lnTo>
                  <a:lnTo>
                    <a:pt x="1555" y="467"/>
                  </a:lnTo>
                  <a:lnTo>
                    <a:pt x="1583" y="460"/>
                  </a:lnTo>
                  <a:lnTo>
                    <a:pt x="1604" y="453"/>
                  </a:lnTo>
                  <a:lnTo>
                    <a:pt x="1633" y="453"/>
                  </a:lnTo>
                  <a:lnTo>
                    <a:pt x="1654" y="446"/>
                  </a:lnTo>
                  <a:lnTo>
                    <a:pt x="1682" y="439"/>
                  </a:lnTo>
                  <a:lnTo>
                    <a:pt x="1703" y="432"/>
                  </a:lnTo>
                  <a:lnTo>
                    <a:pt x="1725" y="426"/>
                  </a:lnTo>
                  <a:lnTo>
                    <a:pt x="1746" y="419"/>
                  </a:lnTo>
                  <a:lnTo>
                    <a:pt x="1767" y="412"/>
                  </a:lnTo>
                  <a:lnTo>
                    <a:pt x="1788" y="405"/>
                  </a:lnTo>
                  <a:lnTo>
                    <a:pt x="1809" y="398"/>
                  </a:lnTo>
                  <a:lnTo>
                    <a:pt x="1824" y="391"/>
                  </a:lnTo>
                  <a:lnTo>
                    <a:pt x="1845" y="384"/>
                  </a:lnTo>
                  <a:lnTo>
                    <a:pt x="1859" y="378"/>
                  </a:lnTo>
                  <a:lnTo>
                    <a:pt x="1873" y="364"/>
                  </a:lnTo>
                  <a:lnTo>
                    <a:pt x="1887" y="357"/>
                  </a:lnTo>
                  <a:lnTo>
                    <a:pt x="1894" y="350"/>
                  </a:lnTo>
                  <a:lnTo>
                    <a:pt x="1908" y="343"/>
                  </a:lnTo>
                  <a:lnTo>
                    <a:pt x="1915" y="336"/>
                  </a:lnTo>
                  <a:lnTo>
                    <a:pt x="1930" y="323"/>
                  </a:lnTo>
                  <a:lnTo>
                    <a:pt x="1937" y="316"/>
                  </a:lnTo>
                  <a:lnTo>
                    <a:pt x="1944" y="309"/>
                  </a:lnTo>
                  <a:lnTo>
                    <a:pt x="1944" y="302"/>
                  </a:lnTo>
                  <a:lnTo>
                    <a:pt x="1951" y="295"/>
                  </a:lnTo>
                  <a:lnTo>
                    <a:pt x="1951" y="282"/>
                  </a:lnTo>
                  <a:lnTo>
                    <a:pt x="1958" y="275"/>
                  </a:lnTo>
                  <a:lnTo>
                    <a:pt x="1958" y="268"/>
                  </a:lnTo>
                  <a:lnTo>
                    <a:pt x="1958" y="0"/>
                  </a:lnTo>
                  <a:close/>
                </a:path>
              </a:pathLst>
            </a:custGeom>
            <a:solidFill>
              <a:srgbClr val="400000"/>
            </a:solidFill>
            <a:ln w="11113">
              <a:solidFill>
                <a:srgbClr val="000000"/>
              </a:solidFill>
              <a:prstDash val="solid"/>
              <a:round/>
              <a:headEnd/>
              <a:tailEnd/>
            </a:ln>
          </p:spPr>
          <p:txBody>
            <a:bodyPr/>
            <a:lstStyle/>
            <a:p>
              <a:endParaRPr lang="en-US"/>
            </a:p>
          </p:txBody>
        </p:sp>
        <p:sp>
          <p:nvSpPr>
            <p:cNvPr id="51219" name="Freeform 18"/>
            <p:cNvSpPr>
              <a:spLocks/>
            </p:cNvSpPr>
            <p:nvPr/>
          </p:nvSpPr>
          <p:spPr bwMode="auto">
            <a:xfrm>
              <a:off x="2202" y="1957"/>
              <a:ext cx="1958" cy="494"/>
            </a:xfrm>
            <a:custGeom>
              <a:avLst/>
              <a:gdLst>
                <a:gd name="T0" fmla="*/ 1046 w 1958"/>
                <a:gd name="T1" fmla="*/ 0 h 494"/>
                <a:gd name="T2" fmla="*/ 1145 w 1958"/>
                <a:gd name="T3" fmla="*/ 0 h 494"/>
                <a:gd name="T4" fmla="*/ 1244 w 1958"/>
                <a:gd name="T5" fmla="*/ 7 h 494"/>
                <a:gd name="T6" fmla="*/ 1343 w 1958"/>
                <a:gd name="T7" fmla="*/ 14 h 494"/>
                <a:gd name="T8" fmla="*/ 1435 w 1958"/>
                <a:gd name="T9" fmla="*/ 28 h 494"/>
                <a:gd name="T10" fmla="*/ 1513 w 1958"/>
                <a:gd name="T11" fmla="*/ 42 h 494"/>
                <a:gd name="T12" fmla="*/ 1590 w 1958"/>
                <a:gd name="T13" fmla="*/ 55 h 494"/>
                <a:gd name="T14" fmla="*/ 1668 w 1958"/>
                <a:gd name="T15" fmla="*/ 69 h 494"/>
                <a:gd name="T16" fmla="*/ 1739 w 1958"/>
                <a:gd name="T17" fmla="*/ 90 h 494"/>
                <a:gd name="T18" fmla="*/ 1795 w 1958"/>
                <a:gd name="T19" fmla="*/ 110 h 494"/>
                <a:gd name="T20" fmla="*/ 1852 w 1958"/>
                <a:gd name="T21" fmla="*/ 131 h 494"/>
                <a:gd name="T22" fmla="*/ 1894 w 1958"/>
                <a:gd name="T23" fmla="*/ 158 h 494"/>
                <a:gd name="T24" fmla="*/ 1923 w 1958"/>
                <a:gd name="T25" fmla="*/ 179 h 494"/>
                <a:gd name="T26" fmla="*/ 1944 w 1958"/>
                <a:gd name="T27" fmla="*/ 206 h 494"/>
                <a:gd name="T28" fmla="*/ 1951 w 1958"/>
                <a:gd name="T29" fmla="*/ 227 h 494"/>
                <a:gd name="T30" fmla="*/ 1958 w 1958"/>
                <a:gd name="T31" fmla="*/ 254 h 494"/>
                <a:gd name="T32" fmla="*/ 1944 w 1958"/>
                <a:gd name="T33" fmla="*/ 282 h 494"/>
                <a:gd name="T34" fmla="*/ 1930 w 1958"/>
                <a:gd name="T35" fmla="*/ 302 h 494"/>
                <a:gd name="T36" fmla="*/ 1894 w 1958"/>
                <a:gd name="T37" fmla="*/ 330 h 494"/>
                <a:gd name="T38" fmla="*/ 1859 w 1958"/>
                <a:gd name="T39" fmla="*/ 357 h 494"/>
                <a:gd name="T40" fmla="*/ 1809 w 1958"/>
                <a:gd name="T41" fmla="*/ 378 h 494"/>
                <a:gd name="T42" fmla="*/ 1746 w 1958"/>
                <a:gd name="T43" fmla="*/ 398 h 494"/>
                <a:gd name="T44" fmla="*/ 1682 w 1958"/>
                <a:gd name="T45" fmla="*/ 419 h 494"/>
                <a:gd name="T46" fmla="*/ 1619 w 1958"/>
                <a:gd name="T47" fmla="*/ 433 h 494"/>
                <a:gd name="T48" fmla="*/ 1541 w 1958"/>
                <a:gd name="T49" fmla="*/ 446 h 494"/>
                <a:gd name="T50" fmla="*/ 1449 w 1958"/>
                <a:gd name="T51" fmla="*/ 460 h 494"/>
                <a:gd name="T52" fmla="*/ 1357 w 1958"/>
                <a:gd name="T53" fmla="*/ 474 h 494"/>
                <a:gd name="T54" fmla="*/ 1265 w 1958"/>
                <a:gd name="T55" fmla="*/ 481 h 494"/>
                <a:gd name="T56" fmla="*/ 1166 w 1958"/>
                <a:gd name="T57" fmla="*/ 487 h 494"/>
                <a:gd name="T58" fmla="*/ 1060 w 1958"/>
                <a:gd name="T59" fmla="*/ 494 h 494"/>
                <a:gd name="T60" fmla="*/ 961 w 1958"/>
                <a:gd name="T61" fmla="*/ 494 h 494"/>
                <a:gd name="T62" fmla="*/ 855 w 1958"/>
                <a:gd name="T63" fmla="*/ 487 h 494"/>
                <a:gd name="T64" fmla="*/ 756 w 1958"/>
                <a:gd name="T65" fmla="*/ 487 h 494"/>
                <a:gd name="T66" fmla="*/ 671 w 1958"/>
                <a:gd name="T67" fmla="*/ 481 h 494"/>
                <a:gd name="T68" fmla="*/ 580 w 1958"/>
                <a:gd name="T69" fmla="*/ 474 h 494"/>
                <a:gd name="T70" fmla="*/ 488 w 1958"/>
                <a:gd name="T71" fmla="*/ 460 h 494"/>
                <a:gd name="T72" fmla="*/ 403 w 1958"/>
                <a:gd name="T73" fmla="*/ 446 h 494"/>
                <a:gd name="T74" fmla="*/ 325 w 1958"/>
                <a:gd name="T75" fmla="*/ 433 h 494"/>
                <a:gd name="T76" fmla="*/ 247 w 1958"/>
                <a:gd name="T77" fmla="*/ 412 h 494"/>
                <a:gd name="T78" fmla="*/ 184 w 1958"/>
                <a:gd name="T79" fmla="*/ 391 h 494"/>
                <a:gd name="T80" fmla="*/ 127 w 1958"/>
                <a:gd name="T81" fmla="*/ 371 h 494"/>
                <a:gd name="T82" fmla="*/ 85 w 1958"/>
                <a:gd name="T83" fmla="*/ 343 h 494"/>
                <a:gd name="T84" fmla="*/ 49 w 1958"/>
                <a:gd name="T85" fmla="*/ 323 h 494"/>
                <a:gd name="T86" fmla="*/ 21 w 1958"/>
                <a:gd name="T87" fmla="*/ 302 h 494"/>
                <a:gd name="T88" fmla="*/ 7 w 1958"/>
                <a:gd name="T89" fmla="*/ 275 h 494"/>
                <a:gd name="T90" fmla="*/ 0 w 1958"/>
                <a:gd name="T91" fmla="*/ 247 h 494"/>
                <a:gd name="T92" fmla="*/ 0 w 1958"/>
                <a:gd name="T93" fmla="*/ 227 h 494"/>
                <a:gd name="T94" fmla="*/ 975 w 1958"/>
                <a:gd name="T95" fmla="*/ 0 h 49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958"/>
                <a:gd name="T145" fmla="*/ 0 h 494"/>
                <a:gd name="T146" fmla="*/ 1958 w 1958"/>
                <a:gd name="T147" fmla="*/ 494 h 49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958" h="494">
                  <a:moveTo>
                    <a:pt x="975" y="0"/>
                  </a:moveTo>
                  <a:lnTo>
                    <a:pt x="1011" y="0"/>
                  </a:lnTo>
                  <a:lnTo>
                    <a:pt x="1046" y="0"/>
                  </a:lnTo>
                  <a:lnTo>
                    <a:pt x="1081" y="0"/>
                  </a:lnTo>
                  <a:lnTo>
                    <a:pt x="1117" y="0"/>
                  </a:lnTo>
                  <a:lnTo>
                    <a:pt x="1145" y="0"/>
                  </a:lnTo>
                  <a:lnTo>
                    <a:pt x="1180" y="7"/>
                  </a:lnTo>
                  <a:lnTo>
                    <a:pt x="1216" y="7"/>
                  </a:lnTo>
                  <a:lnTo>
                    <a:pt x="1244" y="7"/>
                  </a:lnTo>
                  <a:lnTo>
                    <a:pt x="1279" y="14"/>
                  </a:lnTo>
                  <a:lnTo>
                    <a:pt x="1315" y="14"/>
                  </a:lnTo>
                  <a:lnTo>
                    <a:pt x="1343" y="14"/>
                  </a:lnTo>
                  <a:lnTo>
                    <a:pt x="1378" y="21"/>
                  </a:lnTo>
                  <a:lnTo>
                    <a:pt x="1407" y="21"/>
                  </a:lnTo>
                  <a:lnTo>
                    <a:pt x="1435" y="28"/>
                  </a:lnTo>
                  <a:lnTo>
                    <a:pt x="1449" y="28"/>
                  </a:lnTo>
                  <a:lnTo>
                    <a:pt x="1484" y="35"/>
                  </a:lnTo>
                  <a:lnTo>
                    <a:pt x="1513" y="42"/>
                  </a:lnTo>
                  <a:lnTo>
                    <a:pt x="1541" y="42"/>
                  </a:lnTo>
                  <a:lnTo>
                    <a:pt x="1569" y="48"/>
                  </a:lnTo>
                  <a:lnTo>
                    <a:pt x="1590" y="55"/>
                  </a:lnTo>
                  <a:lnTo>
                    <a:pt x="1619" y="62"/>
                  </a:lnTo>
                  <a:lnTo>
                    <a:pt x="1647" y="62"/>
                  </a:lnTo>
                  <a:lnTo>
                    <a:pt x="1668" y="69"/>
                  </a:lnTo>
                  <a:lnTo>
                    <a:pt x="1696" y="76"/>
                  </a:lnTo>
                  <a:lnTo>
                    <a:pt x="1718" y="83"/>
                  </a:lnTo>
                  <a:lnTo>
                    <a:pt x="1739" y="90"/>
                  </a:lnTo>
                  <a:lnTo>
                    <a:pt x="1760" y="96"/>
                  </a:lnTo>
                  <a:lnTo>
                    <a:pt x="1781" y="103"/>
                  </a:lnTo>
                  <a:lnTo>
                    <a:pt x="1795" y="110"/>
                  </a:lnTo>
                  <a:lnTo>
                    <a:pt x="1816" y="117"/>
                  </a:lnTo>
                  <a:lnTo>
                    <a:pt x="1831" y="124"/>
                  </a:lnTo>
                  <a:lnTo>
                    <a:pt x="1852" y="131"/>
                  </a:lnTo>
                  <a:lnTo>
                    <a:pt x="1866" y="144"/>
                  </a:lnTo>
                  <a:lnTo>
                    <a:pt x="1880" y="151"/>
                  </a:lnTo>
                  <a:lnTo>
                    <a:pt x="1894" y="158"/>
                  </a:lnTo>
                  <a:lnTo>
                    <a:pt x="1901" y="165"/>
                  </a:lnTo>
                  <a:lnTo>
                    <a:pt x="1915" y="172"/>
                  </a:lnTo>
                  <a:lnTo>
                    <a:pt x="1923" y="179"/>
                  </a:lnTo>
                  <a:lnTo>
                    <a:pt x="1930" y="192"/>
                  </a:lnTo>
                  <a:lnTo>
                    <a:pt x="1937" y="199"/>
                  </a:lnTo>
                  <a:lnTo>
                    <a:pt x="1944" y="206"/>
                  </a:lnTo>
                  <a:lnTo>
                    <a:pt x="1951" y="213"/>
                  </a:lnTo>
                  <a:lnTo>
                    <a:pt x="1951" y="220"/>
                  </a:lnTo>
                  <a:lnTo>
                    <a:pt x="1951" y="227"/>
                  </a:lnTo>
                  <a:lnTo>
                    <a:pt x="1958" y="234"/>
                  </a:lnTo>
                  <a:lnTo>
                    <a:pt x="1958" y="247"/>
                  </a:lnTo>
                  <a:lnTo>
                    <a:pt x="1958" y="254"/>
                  </a:lnTo>
                  <a:lnTo>
                    <a:pt x="1951" y="261"/>
                  </a:lnTo>
                  <a:lnTo>
                    <a:pt x="1951" y="275"/>
                  </a:lnTo>
                  <a:lnTo>
                    <a:pt x="1944" y="282"/>
                  </a:lnTo>
                  <a:lnTo>
                    <a:pt x="1944" y="288"/>
                  </a:lnTo>
                  <a:lnTo>
                    <a:pt x="1937" y="295"/>
                  </a:lnTo>
                  <a:lnTo>
                    <a:pt x="1930" y="302"/>
                  </a:lnTo>
                  <a:lnTo>
                    <a:pt x="1915" y="316"/>
                  </a:lnTo>
                  <a:lnTo>
                    <a:pt x="1908" y="323"/>
                  </a:lnTo>
                  <a:lnTo>
                    <a:pt x="1894" y="330"/>
                  </a:lnTo>
                  <a:lnTo>
                    <a:pt x="1887" y="336"/>
                  </a:lnTo>
                  <a:lnTo>
                    <a:pt x="1873" y="343"/>
                  </a:lnTo>
                  <a:lnTo>
                    <a:pt x="1859" y="357"/>
                  </a:lnTo>
                  <a:lnTo>
                    <a:pt x="1845" y="364"/>
                  </a:lnTo>
                  <a:lnTo>
                    <a:pt x="1824" y="371"/>
                  </a:lnTo>
                  <a:lnTo>
                    <a:pt x="1809" y="378"/>
                  </a:lnTo>
                  <a:lnTo>
                    <a:pt x="1788" y="385"/>
                  </a:lnTo>
                  <a:lnTo>
                    <a:pt x="1767" y="391"/>
                  </a:lnTo>
                  <a:lnTo>
                    <a:pt x="1746" y="398"/>
                  </a:lnTo>
                  <a:lnTo>
                    <a:pt x="1725" y="405"/>
                  </a:lnTo>
                  <a:lnTo>
                    <a:pt x="1703" y="412"/>
                  </a:lnTo>
                  <a:lnTo>
                    <a:pt x="1682" y="419"/>
                  </a:lnTo>
                  <a:lnTo>
                    <a:pt x="1654" y="426"/>
                  </a:lnTo>
                  <a:lnTo>
                    <a:pt x="1633" y="433"/>
                  </a:lnTo>
                  <a:lnTo>
                    <a:pt x="1619" y="433"/>
                  </a:lnTo>
                  <a:lnTo>
                    <a:pt x="1590" y="439"/>
                  </a:lnTo>
                  <a:lnTo>
                    <a:pt x="1569" y="446"/>
                  </a:lnTo>
                  <a:lnTo>
                    <a:pt x="1541" y="446"/>
                  </a:lnTo>
                  <a:lnTo>
                    <a:pt x="1513" y="453"/>
                  </a:lnTo>
                  <a:lnTo>
                    <a:pt x="1484" y="460"/>
                  </a:lnTo>
                  <a:lnTo>
                    <a:pt x="1449" y="460"/>
                  </a:lnTo>
                  <a:lnTo>
                    <a:pt x="1421" y="467"/>
                  </a:lnTo>
                  <a:lnTo>
                    <a:pt x="1392" y="467"/>
                  </a:lnTo>
                  <a:lnTo>
                    <a:pt x="1357" y="474"/>
                  </a:lnTo>
                  <a:lnTo>
                    <a:pt x="1329" y="474"/>
                  </a:lnTo>
                  <a:lnTo>
                    <a:pt x="1293" y="481"/>
                  </a:lnTo>
                  <a:lnTo>
                    <a:pt x="1265" y="481"/>
                  </a:lnTo>
                  <a:lnTo>
                    <a:pt x="1230" y="487"/>
                  </a:lnTo>
                  <a:lnTo>
                    <a:pt x="1195" y="487"/>
                  </a:lnTo>
                  <a:lnTo>
                    <a:pt x="1166" y="487"/>
                  </a:lnTo>
                  <a:lnTo>
                    <a:pt x="1131" y="487"/>
                  </a:lnTo>
                  <a:lnTo>
                    <a:pt x="1096" y="487"/>
                  </a:lnTo>
                  <a:lnTo>
                    <a:pt x="1060" y="494"/>
                  </a:lnTo>
                  <a:lnTo>
                    <a:pt x="1025" y="494"/>
                  </a:lnTo>
                  <a:lnTo>
                    <a:pt x="997" y="494"/>
                  </a:lnTo>
                  <a:lnTo>
                    <a:pt x="961" y="494"/>
                  </a:lnTo>
                  <a:lnTo>
                    <a:pt x="926" y="494"/>
                  </a:lnTo>
                  <a:lnTo>
                    <a:pt x="891" y="494"/>
                  </a:lnTo>
                  <a:lnTo>
                    <a:pt x="855" y="487"/>
                  </a:lnTo>
                  <a:lnTo>
                    <a:pt x="827" y="487"/>
                  </a:lnTo>
                  <a:lnTo>
                    <a:pt x="792" y="487"/>
                  </a:lnTo>
                  <a:lnTo>
                    <a:pt x="756" y="487"/>
                  </a:lnTo>
                  <a:lnTo>
                    <a:pt x="742" y="487"/>
                  </a:lnTo>
                  <a:lnTo>
                    <a:pt x="707" y="481"/>
                  </a:lnTo>
                  <a:lnTo>
                    <a:pt x="671" y="481"/>
                  </a:lnTo>
                  <a:lnTo>
                    <a:pt x="643" y="481"/>
                  </a:lnTo>
                  <a:lnTo>
                    <a:pt x="608" y="474"/>
                  </a:lnTo>
                  <a:lnTo>
                    <a:pt x="580" y="474"/>
                  </a:lnTo>
                  <a:lnTo>
                    <a:pt x="551" y="467"/>
                  </a:lnTo>
                  <a:lnTo>
                    <a:pt x="516" y="467"/>
                  </a:lnTo>
                  <a:lnTo>
                    <a:pt x="488" y="460"/>
                  </a:lnTo>
                  <a:lnTo>
                    <a:pt x="459" y="453"/>
                  </a:lnTo>
                  <a:lnTo>
                    <a:pt x="431" y="453"/>
                  </a:lnTo>
                  <a:lnTo>
                    <a:pt x="403" y="446"/>
                  </a:lnTo>
                  <a:lnTo>
                    <a:pt x="375" y="439"/>
                  </a:lnTo>
                  <a:lnTo>
                    <a:pt x="346" y="433"/>
                  </a:lnTo>
                  <a:lnTo>
                    <a:pt x="325" y="433"/>
                  </a:lnTo>
                  <a:lnTo>
                    <a:pt x="297" y="426"/>
                  </a:lnTo>
                  <a:lnTo>
                    <a:pt x="276" y="419"/>
                  </a:lnTo>
                  <a:lnTo>
                    <a:pt x="247" y="412"/>
                  </a:lnTo>
                  <a:lnTo>
                    <a:pt x="226" y="405"/>
                  </a:lnTo>
                  <a:lnTo>
                    <a:pt x="205" y="398"/>
                  </a:lnTo>
                  <a:lnTo>
                    <a:pt x="184" y="391"/>
                  </a:lnTo>
                  <a:lnTo>
                    <a:pt x="163" y="385"/>
                  </a:lnTo>
                  <a:lnTo>
                    <a:pt x="148" y="378"/>
                  </a:lnTo>
                  <a:lnTo>
                    <a:pt x="127" y="371"/>
                  </a:lnTo>
                  <a:lnTo>
                    <a:pt x="113" y="364"/>
                  </a:lnTo>
                  <a:lnTo>
                    <a:pt x="99" y="357"/>
                  </a:lnTo>
                  <a:lnTo>
                    <a:pt x="85" y="343"/>
                  </a:lnTo>
                  <a:lnTo>
                    <a:pt x="71" y="336"/>
                  </a:lnTo>
                  <a:lnTo>
                    <a:pt x="64" y="336"/>
                  </a:lnTo>
                  <a:lnTo>
                    <a:pt x="49" y="323"/>
                  </a:lnTo>
                  <a:lnTo>
                    <a:pt x="42" y="316"/>
                  </a:lnTo>
                  <a:lnTo>
                    <a:pt x="28" y="309"/>
                  </a:lnTo>
                  <a:lnTo>
                    <a:pt x="21" y="302"/>
                  </a:lnTo>
                  <a:lnTo>
                    <a:pt x="14" y="295"/>
                  </a:lnTo>
                  <a:lnTo>
                    <a:pt x="7" y="282"/>
                  </a:lnTo>
                  <a:lnTo>
                    <a:pt x="7" y="275"/>
                  </a:lnTo>
                  <a:lnTo>
                    <a:pt x="0" y="268"/>
                  </a:lnTo>
                  <a:lnTo>
                    <a:pt x="0" y="261"/>
                  </a:lnTo>
                  <a:lnTo>
                    <a:pt x="0" y="247"/>
                  </a:lnTo>
                  <a:lnTo>
                    <a:pt x="0" y="240"/>
                  </a:lnTo>
                  <a:lnTo>
                    <a:pt x="0" y="234"/>
                  </a:lnTo>
                  <a:lnTo>
                    <a:pt x="0" y="227"/>
                  </a:lnTo>
                  <a:lnTo>
                    <a:pt x="7" y="213"/>
                  </a:lnTo>
                  <a:lnTo>
                    <a:pt x="975" y="247"/>
                  </a:lnTo>
                  <a:lnTo>
                    <a:pt x="975" y="0"/>
                  </a:lnTo>
                  <a:close/>
                </a:path>
              </a:pathLst>
            </a:custGeom>
            <a:solidFill>
              <a:srgbClr val="800000"/>
            </a:solidFill>
            <a:ln w="11113">
              <a:solidFill>
                <a:srgbClr val="000000"/>
              </a:solidFill>
              <a:prstDash val="solid"/>
              <a:round/>
              <a:headEnd/>
              <a:tailEnd/>
            </a:ln>
          </p:spPr>
          <p:txBody>
            <a:bodyPr/>
            <a:lstStyle/>
            <a:p>
              <a:endParaRPr lang="en-US"/>
            </a:p>
          </p:txBody>
        </p:sp>
        <p:sp>
          <p:nvSpPr>
            <p:cNvPr id="51220" name="Rectangle 19"/>
            <p:cNvSpPr>
              <a:spLocks noChangeArrowheads="1"/>
            </p:cNvSpPr>
            <p:nvPr/>
          </p:nvSpPr>
          <p:spPr bwMode="auto">
            <a:xfrm>
              <a:off x="1403" y="1971"/>
              <a:ext cx="926" cy="199"/>
            </a:xfrm>
            <a:prstGeom prst="rect">
              <a:avLst/>
            </a:prstGeom>
            <a:noFill/>
            <a:ln w="9525">
              <a:noFill/>
              <a:miter lim="800000"/>
              <a:headEnd/>
              <a:tailEnd/>
            </a:ln>
          </p:spPr>
          <p:txBody>
            <a:bodyPr lIns="0" tIns="0" rIns="0" bIns="0"/>
            <a:lstStyle/>
            <a:p>
              <a:pPr algn="ctr" rtl="1"/>
              <a:r>
                <a:rPr lang="ar-EG" b="1">
                  <a:solidFill>
                    <a:srgbClr val="800000"/>
                  </a:solidFill>
                </a:rPr>
                <a:t>نادراً 10%</a:t>
              </a:r>
              <a:endParaRPr lang="en-US" sz="1800"/>
            </a:p>
          </p:txBody>
        </p:sp>
        <p:sp>
          <p:nvSpPr>
            <p:cNvPr id="51221" name="Rectangle 20"/>
            <p:cNvSpPr>
              <a:spLocks noChangeArrowheads="1"/>
            </p:cNvSpPr>
            <p:nvPr/>
          </p:nvSpPr>
          <p:spPr bwMode="auto">
            <a:xfrm>
              <a:off x="3877" y="2691"/>
              <a:ext cx="820" cy="199"/>
            </a:xfrm>
            <a:prstGeom prst="rect">
              <a:avLst/>
            </a:prstGeom>
            <a:noFill/>
            <a:ln w="9525">
              <a:noFill/>
              <a:miter lim="800000"/>
              <a:headEnd/>
              <a:tailEnd/>
            </a:ln>
          </p:spPr>
          <p:txBody>
            <a:bodyPr lIns="0" tIns="0" rIns="0" bIns="0"/>
            <a:lstStyle/>
            <a:p>
              <a:pPr algn="ctr" rtl="1"/>
              <a:r>
                <a:rPr lang="ar-EG" b="1">
                  <a:solidFill>
                    <a:srgbClr val="800000"/>
                  </a:solidFill>
                </a:rPr>
                <a:t>مطلقاً 77%</a:t>
              </a:r>
              <a:endParaRPr lang="en-US" sz="1800"/>
            </a:p>
          </p:txBody>
        </p:sp>
        <p:sp>
          <p:nvSpPr>
            <p:cNvPr id="51222" name="Rectangle 21"/>
            <p:cNvSpPr>
              <a:spLocks noChangeArrowheads="1"/>
            </p:cNvSpPr>
            <p:nvPr/>
          </p:nvSpPr>
          <p:spPr bwMode="auto">
            <a:xfrm>
              <a:off x="2251" y="1553"/>
              <a:ext cx="728" cy="199"/>
            </a:xfrm>
            <a:prstGeom prst="rect">
              <a:avLst/>
            </a:prstGeom>
            <a:noFill/>
            <a:ln w="9525">
              <a:noFill/>
              <a:miter lim="800000"/>
              <a:headEnd/>
              <a:tailEnd/>
            </a:ln>
          </p:spPr>
          <p:txBody>
            <a:bodyPr lIns="0" tIns="0" rIns="0" bIns="0"/>
            <a:lstStyle/>
            <a:p>
              <a:pPr algn="ctr" rtl="1"/>
              <a:r>
                <a:rPr lang="ar-EG" b="1">
                  <a:solidFill>
                    <a:srgbClr val="000080"/>
                  </a:solidFill>
                </a:rPr>
                <a:t>غالباً 2%</a:t>
              </a:r>
              <a:endParaRPr lang="en-US" sz="1800"/>
            </a:p>
          </p:txBody>
        </p:sp>
        <p:sp>
          <p:nvSpPr>
            <p:cNvPr id="51223" name="Rectangle 22"/>
            <p:cNvSpPr>
              <a:spLocks noChangeArrowheads="1"/>
            </p:cNvSpPr>
            <p:nvPr/>
          </p:nvSpPr>
          <p:spPr bwMode="auto">
            <a:xfrm>
              <a:off x="2612" y="1299"/>
              <a:ext cx="820" cy="199"/>
            </a:xfrm>
            <a:prstGeom prst="rect">
              <a:avLst/>
            </a:prstGeom>
            <a:noFill/>
            <a:ln w="9525">
              <a:noFill/>
              <a:miter lim="800000"/>
              <a:headEnd/>
              <a:tailEnd/>
            </a:ln>
          </p:spPr>
          <p:txBody>
            <a:bodyPr lIns="0" tIns="0" rIns="0" bIns="0"/>
            <a:lstStyle/>
            <a:p>
              <a:pPr algn="ctr" rtl="1"/>
              <a:r>
                <a:rPr lang="ar-EG" b="1">
                  <a:solidFill>
                    <a:srgbClr val="000080"/>
                  </a:solidFill>
                </a:rPr>
                <a:t>دائماً 3%</a:t>
              </a:r>
              <a:endParaRPr lang="en-US" sz="1800"/>
            </a:p>
          </p:txBody>
        </p:sp>
        <p:sp>
          <p:nvSpPr>
            <p:cNvPr id="51224" name="Rectangle 23"/>
            <p:cNvSpPr>
              <a:spLocks noChangeArrowheads="1"/>
            </p:cNvSpPr>
            <p:nvPr/>
          </p:nvSpPr>
          <p:spPr bwMode="auto">
            <a:xfrm>
              <a:off x="1121" y="1505"/>
              <a:ext cx="926" cy="199"/>
            </a:xfrm>
            <a:prstGeom prst="rect">
              <a:avLst/>
            </a:prstGeom>
            <a:noFill/>
            <a:ln w="9525">
              <a:noFill/>
              <a:miter lim="800000"/>
              <a:headEnd/>
              <a:tailEnd/>
            </a:ln>
          </p:spPr>
          <p:txBody>
            <a:bodyPr lIns="0" tIns="0" rIns="0" bIns="0"/>
            <a:lstStyle/>
            <a:p>
              <a:pPr algn="ctr" rtl="1"/>
              <a:r>
                <a:rPr lang="ar-EG" b="1">
                  <a:solidFill>
                    <a:srgbClr val="000080"/>
                  </a:solidFill>
                </a:rPr>
                <a:t>أحياناً</a:t>
              </a:r>
              <a:endParaRPr lang="en-US" sz="1800"/>
            </a:p>
          </p:txBody>
        </p:sp>
        <p:sp>
          <p:nvSpPr>
            <p:cNvPr id="51225" name="Rectangle 24"/>
            <p:cNvSpPr>
              <a:spLocks noChangeArrowheads="1"/>
            </p:cNvSpPr>
            <p:nvPr/>
          </p:nvSpPr>
          <p:spPr bwMode="auto">
            <a:xfrm>
              <a:off x="1446" y="1669"/>
              <a:ext cx="269" cy="199"/>
            </a:xfrm>
            <a:prstGeom prst="rect">
              <a:avLst/>
            </a:prstGeom>
            <a:noFill/>
            <a:ln w="9525">
              <a:noFill/>
              <a:miter lim="800000"/>
              <a:headEnd/>
              <a:tailEnd/>
            </a:ln>
          </p:spPr>
          <p:txBody>
            <a:bodyPr lIns="0" tIns="0" rIns="0" bIns="0"/>
            <a:lstStyle/>
            <a:p>
              <a:pPr algn="ctr" rtl="1"/>
              <a:r>
                <a:rPr lang="ar-EG" b="1">
                  <a:solidFill>
                    <a:srgbClr val="000080"/>
                  </a:solidFill>
                </a:rPr>
                <a:t>4%</a:t>
              </a:r>
            </a:p>
            <a:p>
              <a:pPr algn="ctr" rtl="1"/>
              <a:endParaRPr lang="en-US" sz="1800"/>
            </a:p>
          </p:txBody>
        </p:sp>
        <p:sp>
          <p:nvSpPr>
            <p:cNvPr id="51226" name="Rectangle 25"/>
            <p:cNvSpPr>
              <a:spLocks noChangeArrowheads="1"/>
            </p:cNvSpPr>
            <p:nvPr/>
          </p:nvSpPr>
          <p:spPr bwMode="auto">
            <a:xfrm>
              <a:off x="3404" y="1498"/>
              <a:ext cx="848" cy="158"/>
            </a:xfrm>
            <a:prstGeom prst="rect">
              <a:avLst/>
            </a:prstGeom>
            <a:noFill/>
            <a:ln w="9525">
              <a:noFill/>
              <a:miter lim="800000"/>
              <a:headEnd/>
              <a:tailEnd/>
            </a:ln>
          </p:spPr>
          <p:txBody>
            <a:bodyPr lIns="0" tIns="0" rIns="0" bIns="0"/>
            <a:lstStyle/>
            <a:p>
              <a:pPr algn="ctr" rtl="1"/>
              <a:r>
                <a:rPr lang="ar-EG" sz="1400" b="1">
                  <a:solidFill>
                    <a:srgbClr val="000080"/>
                  </a:solidFill>
                </a:rPr>
                <a:t>لاتوجد إجابة</a:t>
              </a:r>
              <a:r>
                <a:rPr lang="en-US" sz="1400" b="1">
                  <a:solidFill>
                    <a:srgbClr val="000080"/>
                  </a:solidFill>
                </a:rPr>
                <a:t> </a:t>
              </a:r>
              <a:endParaRPr lang="en-US" sz="1800"/>
            </a:p>
          </p:txBody>
        </p:sp>
        <p:sp>
          <p:nvSpPr>
            <p:cNvPr id="51227" name="Rectangle 26"/>
            <p:cNvSpPr>
              <a:spLocks noChangeArrowheads="1"/>
            </p:cNvSpPr>
            <p:nvPr/>
          </p:nvSpPr>
          <p:spPr bwMode="auto">
            <a:xfrm>
              <a:off x="3700" y="1642"/>
              <a:ext cx="233" cy="158"/>
            </a:xfrm>
            <a:prstGeom prst="rect">
              <a:avLst/>
            </a:prstGeom>
            <a:noFill/>
            <a:ln w="9525">
              <a:noFill/>
              <a:miter lim="800000"/>
              <a:headEnd/>
              <a:tailEnd/>
            </a:ln>
          </p:spPr>
          <p:txBody>
            <a:bodyPr lIns="0" tIns="0" rIns="0" bIns="0"/>
            <a:lstStyle/>
            <a:p>
              <a:pPr algn="ctr" rtl="1"/>
              <a:r>
                <a:rPr lang="ar-EG" sz="1400" b="1">
                  <a:solidFill>
                    <a:srgbClr val="000080"/>
                  </a:solidFill>
                </a:rPr>
                <a:t>4%</a:t>
              </a:r>
              <a:endParaRPr lang="en-US" sz="1800"/>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Content Placeholder 2"/>
          <p:cNvSpPr txBox="1">
            <a:spLocks/>
          </p:cNvSpPr>
          <p:nvPr/>
        </p:nvSpPr>
        <p:spPr bwMode="auto">
          <a:xfrm>
            <a:off x="492125" y="1125538"/>
            <a:ext cx="8229600" cy="2519362"/>
          </a:xfrm>
          <a:prstGeom prst="rect">
            <a:avLst/>
          </a:prstGeom>
          <a:noFill/>
          <a:ln w="9525">
            <a:noFill/>
            <a:miter lim="800000"/>
            <a:headEnd/>
            <a:tailEnd/>
          </a:ln>
        </p:spPr>
        <p:txBody>
          <a:bodyPr/>
          <a:lstStyle/>
          <a:p>
            <a:pPr algn="r" defTabSz="457200" rtl="1">
              <a:spcBef>
                <a:spcPct val="20000"/>
              </a:spcBef>
              <a:spcAft>
                <a:spcPts val="600"/>
              </a:spcAft>
              <a:buClr>
                <a:schemeClr val="tx2"/>
              </a:buClr>
            </a:pPr>
            <a:r>
              <a:rPr lang="ar-SA" sz="1800" i="1" dirty="0"/>
              <a:t>نج</a:t>
            </a:r>
            <a:r>
              <a:rPr lang="ar-EG" sz="1800" i="1" dirty="0"/>
              <a:t>ح</a:t>
            </a:r>
            <a:r>
              <a:rPr lang="ar-SA" sz="1800" i="1" dirty="0" smtClean="0"/>
              <a:t>ت</a:t>
            </a:r>
            <a:r>
              <a:rPr lang="ar-EG" sz="1800" i="1" dirty="0" smtClean="0"/>
              <a:t> إ</a:t>
            </a:r>
            <a:r>
              <a:rPr lang="ar-SA" sz="1800" i="1" dirty="0" smtClean="0"/>
              <a:t>مرأة</a:t>
            </a:r>
            <a:r>
              <a:rPr lang="ar-EG" sz="1800" i="1" dirty="0" smtClean="0"/>
              <a:t> </a:t>
            </a:r>
            <a:r>
              <a:rPr lang="ar-EG" sz="1800" i="1" dirty="0"/>
              <a:t>في الهروب</a:t>
            </a:r>
            <a:r>
              <a:rPr lang="ar-SA" sz="1800" i="1" dirty="0"/>
              <a:t> من</a:t>
            </a:r>
            <a:r>
              <a:rPr lang="ar-EG" sz="1800" i="1" dirty="0"/>
              <a:t> التاجر</a:t>
            </a:r>
            <a:r>
              <a:rPr lang="ar-SA" sz="1800" i="1" dirty="0"/>
              <a:t> </a:t>
            </a:r>
            <a:r>
              <a:rPr lang="ar-EG" sz="1800" i="1" dirty="0"/>
              <a:t>بأن قفزت</a:t>
            </a:r>
            <a:r>
              <a:rPr lang="ar-SA" sz="1800" i="1" dirty="0"/>
              <a:t> من نافذة </a:t>
            </a:r>
            <a:r>
              <a:rPr lang="ar-EG" sz="1800" i="1" dirty="0"/>
              <a:t>ب</a:t>
            </a:r>
            <a:r>
              <a:rPr lang="ar-SA" sz="1800" i="1" dirty="0"/>
              <a:t>الطابق الثاني. </a:t>
            </a:r>
            <a:r>
              <a:rPr lang="ar-EG" sz="1800" i="1" dirty="0"/>
              <a:t>وأصيبت</a:t>
            </a:r>
            <a:r>
              <a:rPr lang="ar-SA" sz="1800" i="1" dirty="0"/>
              <a:t> </a:t>
            </a:r>
            <a:r>
              <a:rPr lang="ar-EG" sz="1800" i="1" dirty="0"/>
              <a:t>بر</a:t>
            </a:r>
            <a:r>
              <a:rPr lang="ar-SA" sz="1800" i="1" dirty="0"/>
              <a:t>ضوض، </a:t>
            </a:r>
            <a:r>
              <a:rPr lang="ar-EG" sz="1800" i="1" dirty="0"/>
              <a:t>و</a:t>
            </a:r>
            <a:r>
              <a:rPr lang="ar-SA" sz="1800" i="1" dirty="0"/>
              <a:t>كسر</a:t>
            </a:r>
            <a:r>
              <a:rPr lang="ar-EG" sz="1800" i="1" dirty="0"/>
              <a:t> في</a:t>
            </a:r>
            <a:r>
              <a:rPr lang="ar-SA" sz="1800" i="1" dirty="0"/>
              <a:t> العظام، وكان</a:t>
            </a:r>
            <a:r>
              <a:rPr lang="ar-EG" sz="1800" i="1" dirty="0"/>
              <a:t>ت</a:t>
            </a:r>
            <a:r>
              <a:rPr lang="ar-SA" sz="1800" i="1" dirty="0"/>
              <a:t> فاقد</a:t>
            </a:r>
            <a:r>
              <a:rPr lang="ar-EG" sz="1800" i="1" dirty="0"/>
              <a:t>ة</a:t>
            </a:r>
            <a:r>
              <a:rPr lang="ar-SA" sz="1800" i="1" dirty="0"/>
              <a:t> الوعي، وكان </a:t>
            </a:r>
            <a:r>
              <a:rPr lang="ar-EG" sz="1800" i="1" dirty="0"/>
              <a:t>جسدها مليئاً بآثار </a:t>
            </a:r>
            <a:r>
              <a:rPr lang="ar-EG" sz="1800" i="1" dirty="0" smtClean="0"/>
              <a:t>جروح</a:t>
            </a:r>
            <a:r>
              <a:rPr lang="ar-SA" sz="1800" i="1" dirty="0" smtClean="0"/>
              <a:t>.</a:t>
            </a:r>
            <a:endParaRPr lang="en-US" sz="1800" i="1" dirty="0"/>
          </a:p>
          <a:p>
            <a:pPr algn="r" defTabSz="457200" rtl="1">
              <a:spcBef>
                <a:spcPct val="20000"/>
              </a:spcBef>
              <a:spcAft>
                <a:spcPts val="600"/>
              </a:spcAft>
              <a:buClr>
                <a:schemeClr val="tx2"/>
              </a:buClr>
            </a:pPr>
            <a:endParaRPr lang="en-GB" sz="2400" i="1" dirty="0">
              <a:latin typeface="Times New Roman" pitchFamily="18" charset="0"/>
              <a:cs typeface="Times New Roman" pitchFamily="18" charset="0"/>
            </a:endParaRPr>
          </a:p>
          <a:p>
            <a:pPr algn="r" defTabSz="457200" rtl="1">
              <a:spcBef>
                <a:spcPct val="20000"/>
              </a:spcBef>
              <a:spcAft>
                <a:spcPts val="600"/>
              </a:spcAft>
              <a:buClr>
                <a:schemeClr val="tx2"/>
              </a:buClr>
            </a:pPr>
            <a:endParaRPr lang="en-GB" sz="1800" i="1" dirty="0">
              <a:latin typeface="Times New Roman" pitchFamily="18" charset="0"/>
              <a:cs typeface="Times New Roman" pitchFamily="18" charset="0"/>
            </a:endParaRPr>
          </a:p>
          <a:p>
            <a:pPr algn="r" defTabSz="457200" rtl="1">
              <a:spcBef>
                <a:spcPct val="20000"/>
              </a:spcBef>
              <a:spcAft>
                <a:spcPts val="600"/>
              </a:spcAft>
              <a:buClr>
                <a:schemeClr val="tx2"/>
              </a:buClr>
            </a:pPr>
            <a:r>
              <a:rPr lang="ar-EG" sz="2000" i="1" dirty="0">
                <a:latin typeface="Times New Roman" pitchFamily="18" charset="0"/>
                <a:cs typeface="Times New Roman" pitchFamily="18" charset="0"/>
              </a:rPr>
              <a:t>مسئول البرامج لدى مؤسسة مكافحة </a:t>
            </a:r>
            <a:r>
              <a:rPr lang="ar-EG" sz="2000" i="1" dirty="0" smtClean="0">
                <a:latin typeface="Times New Roman" pitchFamily="18" charset="0"/>
                <a:cs typeface="Times New Roman" pitchFamily="18" charset="0"/>
              </a:rPr>
              <a:t>الإتجاربالبشر </a:t>
            </a:r>
            <a:r>
              <a:rPr lang="ar-EG" sz="2000" i="1" dirty="0">
                <a:latin typeface="Times New Roman" pitchFamily="18" charset="0"/>
                <a:cs typeface="Times New Roman" pitchFamily="18" charset="0"/>
              </a:rPr>
              <a:t>في هولندا </a:t>
            </a:r>
            <a:endParaRPr lang="en-GB" sz="2000" i="1" dirty="0">
              <a:latin typeface="Times New Roman" pitchFamily="18" charset="0"/>
              <a:cs typeface="Times New Roman" pitchFamily="18" charset="0"/>
            </a:endParaRPr>
          </a:p>
          <a:p>
            <a:pPr defTabSz="457200" rtl="1">
              <a:spcBef>
                <a:spcPct val="20000"/>
              </a:spcBef>
              <a:spcAft>
                <a:spcPts val="600"/>
              </a:spcAft>
              <a:buClr>
                <a:schemeClr val="tx2"/>
              </a:buClr>
            </a:pPr>
            <a:endParaRPr lang="en-GB" sz="2000" i="1" dirty="0">
              <a:latin typeface="Times New Roman" pitchFamily="18" charset="0"/>
              <a:cs typeface="Times New Roman" pitchFamily="18" charset="0"/>
            </a:endParaRPr>
          </a:p>
          <a:p>
            <a:pPr defTabSz="457200" rtl="1">
              <a:spcBef>
                <a:spcPct val="20000"/>
              </a:spcBef>
              <a:spcAft>
                <a:spcPts val="600"/>
              </a:spcAft>
              <a:buClr>
                <a:schemeClr val="tx2"/>
              </a:buClr>
            </a:pPr>
            <a:endParaRPr lang="en-GB" sz="2000" i="1" dirty="0">
              <a:latin typeface="Times New Roman" pitchFamily="18" charset="0"/>
              <a:cs typeface="Times New Roman" pitchFamily="18" charset="0"/>
            </a:endParaRPr>
          </a:p>
        </p:txBody>
      </p:sp>
      <p:sp>
        <p:nvSpPr>
          <p:cNvPr id="53250" name="TextBox 5"/>
          <p:cNvSpPr txBox="1">
            <a:spLocks noChangeArrowheads="1"/>
          </p:cNvSpPr>
          <p:nvPr/>
        </p:nvSpPr>
        <p:spPr bwMode="auto">
          <a:xfrm>
            <a:off x="179388" y="6248400"/>
            <a:ext cx="6473825" cy="366713"/>
          </a:xfrm>
          <a:prstGeom prst="rect">
            <a:avLst/>
          </a:prstGeom>
          <a:noFill/>
          <a:ln w="9525">
            <a:noFill/>
            <a:miter lim="800000"/>
            <a:headEnd/>
            <a:tailEnd/>
          </a:ln>
        </p:spPr>
        <p:txBody>
          <a:bodyPr>
            <a:spAutoFit/>
          </a:bodyPr>
          <a:lstStyle/>
          <a:p>
            <a:pPr algn="r" defTabSz="457200" rtl="1">
              <a:spcBef>
                <a:spcPct val="20000"/>
              </a:spcBef>
              <a:spcAft>
                <a:spcPts val="600"/>
              </a:spcAft>
              <a:buClr>
                <a:schemeClr val="tx2"/>
              </a:buClr>
              <a:buFont typeface="Wingdings 2" pitchFamily="18" charset="2"/>
              <a:buNone/>
            </a:pPr>
            <a:r>
              <a:rPr lang="ar-SA" sz="1800"/>
              <a:t>ابتسامات مسروقة، زيم</a:t>
            </a:r>
            <a:r>
              <a:rPr lang="ar-EG" sz="1800"/>
              <a:t>ي</a:t>
            </a:r>
            <a:r>
              <a:rPr lang="ar-SA" sz="1800"/>
              <a:t>رمان</a:t>
            </a:r>
            <a:r>
              <a:rPr lang="ar-EG" sz="1800"/>
              <a:t> سي</a:t>
            </a:r>
            <a:r>
              <a:rPr lang="ar-SA" sz="1800"/>
              <a:t> </a:t>
            </a:r>
            <a:r>
              <a:rPr lang="ar-EG" sz="1800"/>
              <a:t>و</a:t>
            </a:r>
            <a:r>
              <a:rPr lang="ar-SA" sz="1800"/>
              <a:t>حسين</a:t>
            </a:r>
            <a:r>
              <a:rPr lang="ar-EG" sz="1800"/>
              <a:t> </a:t>
            </a:r>
            <a:r>
              <a:rPr lang="ar-SA" sz="1800"/>
              <a:t>وآخرون</a:t>
            </a:r>
            <a:r>
              <a:rPr lang="ar-EG" sz="1800"/>
              <a:t>،</a:t>
            </a:r>
            <a:r>
              <a:rPr lang="ar-SA" sz="1800"/>
              <a:t> 2003</a:t>
            </a:r>
            <a:endParaRPr lang="ar-EG" sz="1800"/>
          </a:p>
        </p:txBody>
      </p:sp>
      <p:sp>
        <p:nvSpPr>
          <p:cNvPr id="53251" name="Slide Number Placeholder 3"/>
          <p:cNvSpPr>
            <a:spLocks noGrp="1"/>
          </p:cNvSpPr>
          <p:nvPr>
            <p:ph type="sldNum" sz="quarter" idx="10"/>
          </p:nvPr>
        </p:nvSpPr>
        <p:spPr bwMode="auto">
          <a:xfrm>
            <a:off x="0" y="6492875"/>
            <a:ext cx="608013" cy="365125"/>
          </a:xfrm>
          <a:noFill/>
          <a:ln>
            <a:miter lim="800000"/>
            <a:headEnd/>
            <a:tailEnd/>
          </a:ln>
        </p:spPr>
        <p:txBody>
          <a:bodyPr/>
          <a:lstStyle/>
          <a:p>
            <a:fld id="{3193E029-5870-42DB-90C2-B8796E767FC9}" type="slidenum">
              <a:rPr lang="ar-SA" sz="1600">
                <a:latin typeface="Arial Black" pitchFamily="34" charset="0"/>
                <a:cs typeface="Tahoma" pitchFamily="34" charset="0"/>
              </a:rPr>
              <a:pPr/>
              <a:t>14</a:t>
            </a:fld>
            <a:endParaRPr lang="en-US" sz="1600">
              <a:latin typeface="Arial Black"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bwMode="auto">
          <a:xfrm>
            <a:off x="971550" y="692150"/>
            <a:ext cx="7200900" cy="762000"/>
          </a:xfrm>
          <a:noFill/>
          <a:ln>
            <a:miter lim="800000"/>
            <a:headEnd/>
            <a:tailEnd/>
          </a:ln>
        </p:spPr>
        <p:txBody>
          <a:bodyPr vert="horz" wrap="square" lIns="91440" tIns="45720" rIns="91440" bIns="45720" numCol="1" anchor="ctr" anchorCtr="0" compatLnSpc="1">
            <a:prstTxWarp prst="textNoShape">
              <a:avLst/>
            </a:prstTxWarp>
          </a:bodyPr>
          <a:lstStyle/>
          <a:p>
            <a:pPr algn="ctr" rtl="1"/>
            <a:r>
              <a:rPr lang="ar-EG" sz="2800" b="1" dirty="0" smtClean="0">
                <a:latin typeface="Times New Roman" pitchFamily="18" charset="0"/>
                <a:cs typeface="Times New Roman" pitchFamily="18" charset="0"/>
              </a:rPr>
              <a:t>مظاهر الاستغلال المفرط</a:t>
            </a:r>
            <a:endParaRPr lang="en-US" sz="2800" b="1" dirty="0" smtClean="0">
              <a:latin typeface="Times New Roman" pitchFamily="18" charset="0"/>
              <a:cs typeface="Times New Roman" pitchFamily="18" charset="0"/>
            </a:endParaRPr>
          </a:p>
        </p:txBody>
      </p:sp>
      <p:sp>
        <p:nvSpPr>
          <p:cNvPr id="48133" name="Rectangle 3"/>
          <p:cNvSpPr txBox="1">
            <a:spLocks noChangeArrowheads="1"/>
          </p:cNvSpPr>
          <p:nvPr/>
        </p:nvSpPr>
        <p:spPr bwMode="auto">
          <a:xfrm>
            <a:off x="395288" y="4625975"/>
            <a:ext cx="7056437" cy="2116138"/>
          </a:xfrm>
          <a:prstGeom prst="rect">
            <a:avLst/>
          </a:prstGeom>
          <a:noFill/>
          <a:ln>
            <a:noFill/>
          </a:ln>
          <a:extLst/>
        </p:spPr>
        <p:txBody>
          <a:bodyPr/>
          <a:lstStyle/>
          <a:p>
            <a:pPr algn="r" rtl="1" eaLnBrk="0" hangingPunct="0">
              <a:spcBef>
                <a:spcPct val="20000"/>
              </a:spcBef>
              <a:buClr>
                <a:schemeClr val="tx1"/>
              </a:buClr>
            </a:pPr>
            <a:r>
              <a:rPr lang="ar-EG" sz="2200" b="1" dirty="0">
                <a:latin typeface="Times New Roman" pitchFamily="18" charset="0"/>
                <a:cs typeface="Times New Roman" pitchFamily="18" charset="0"/>
              </a:rPr>
              <a:t>العواقب:</a:t>
            </a:r>
            <a:endParaRPr lang="en-US" sz="2200" b="1" dirty="0">
              <a:latin typeface="Times New Roman" pitchFamily="18" charset="0"/>
              <a:cs typeface="Times New Roman" pitchFamily="18" charset="0"/>
            </a:endParaRPr>
          </a:p>
          <a:p>
            <a:pPr algn="r" rtl="1" eaLnBrk="0" hangingPunct="0">
              <a:spcBef>
                <a:spcPct val="20000"/>
              </a:spcBef>
              <a:buClr>
                <a:schemeClr val="tx1"/>
              </a:buClr>
              <a:buFont typeface="Arial" pitchFamily="34" charset="0"/>
              <a:buChar char="•"/>
            </a:pPr>
            <a:r>
              <a:rPr lang="ar-EG" sz="2200" dirty="0" smtClean="0">
                <a:latin typeface="Times New Roman" pitchFamily="18" charset="0"/>
                <a:cs typeface="Times New Roman" pitchFamily="18" charset="0"/>
              </a:rPr>
              <a:t> الإرهاق </a:t>
            </a:r>
            <a:r>
              <a:rPr lang="ar-EG" sz="2200" dirty="0">
                <a:latin typeface="Times New Roman" pitchFamily="18" charset="0"/>
                <a:cs typeface="Times New Roman" pitchFamily="18" charset="0"/>
              </a:rPr>
              <a:t>وزيادة خطر التعرض </a:t>
            </a:r>
            <a:r>
              <a:rPr lang="ar-EG" sz="2200" dirty="0" smtClean="0">
                <a:latin typeface="Times New Roman" pitchFamily="18" charset="0"/>
                <a:cs typeface="Times New Roman" pitchFamily="18" charset="0"/>
              </a:rPr>
              <a:t>للإصابة</a:t>
            </a:r>
            <a:endParaRPr lang="en-US" sz="2200" dirty="0">
              <a:latin typeface="Times New Roman" pitchFamily="18" charset="0"/>
              <a:cs typeface="Times New Roman" pitchFamily="18" charset="0"/>
            </a:endParaRPr>
          </a:p>
          <a:p>
            <a:pPr algn="r" rtl="1" eaLnBrk="0" hangingPunct="0">
              <a:spcBef>
                <a:spcPct val="20000"/>
              </a:spcBef>
              <a:buClr>
                <a:schemeClr val="tx1"/>
              </a:buClr>
              <a:buFont typeface="Arial" pitchFamily="34" charset="0"/>
              <a:buChar char="•"/>
            </a:pPr>
            <a:r>
              <a:rPr lang="ar-EG" sz="2200" dirty="0" smtClean="0">
                <a:latin typeface="Times New Roman" pitchFamily="18" charset="0"/>
                <a:cs typeface="Times New Roman" pitchFamily="18" charset="0"/>
              </a:rPr>
              <a:t> التعرض </a:t>
            </a:r>
            <a:r>
              <a:rPr lang="ar-EG" sz="2200" dirty="0">
                <a:latin typeface="Times New Roman" pitchFamily="18" charset="0"/>
                <a:cs typeface="Times New Roman" pitchFamily="18" charset="0"/>
              </a:rPr>
              <a:t>للمخاطر الكيماوية أوالجرثومية أو غيرها من المخاطر الجسدية</a:t>
            </a:r>
            <a:endParaRPr lang="en-US" sz="2200" dirty="0">
              <a:latin typeface="Times New Roman" pitchFamily="18" charset="0"/>
              <a:cs typeface="Times New Roman" pitchFamily="18" charset="0"/>
            </a:endParaRPr>
          </a:p>
          <a:p>
            <a:pPr algn="r" rtl="1" eaLnBrk="0" hangingPunct="0">
              <a:spcBef>
                <a:spcPct val="20000"/>
              </a:spcBef>
              <a:buClr>
                <a:schemeClr val="tx1"/>
              </a:buClr>
              <a:buFont typeface="Arial" pitchFamily="34" charset="0"/>
              <a:buChar char="•"/>
            </a:pPr>
            <a:r>
              <a:rPr lang="ar-EG" sz="2400" dirty="0" smtClean="0">
                <a:latin typeface="Times New Roman" pitchFamily="18" charset="0"/>
                <a:cs typeface="Times New Roman" pitchFamily="18" charset="0"/>
              </a:rPr>
              <a:t> الاغتصاب</a:t>
            </a:r>
            <a:r>
              <a:rPr lang="ar-EG" sz="2400" dirty="0">
                <a:latin typeface="Times New Roman" pitchFamily="18" charset="0"/>
                <a:cs typeface="Times New Roman" pitchFamily="18" charset="0"/>
              </a:rPr>
              <a:t>، والإيذاء الجسدي، وحالات الصدمة</a:t>
            </a:r>
            <a:endParaRPr lang="en-US" sz="2400" dirty="0">
              <a:latin typeface="Times New Roman" pitchFamily="18" charset="0"/>
              <a:cs typeface="Times New Roman" pitchFamily="18" charset="0"/>
            </a:endParaRPr>
          </a:p>
        </p:txBody>
      </p:sp>
      <p:sp>
        <p:nvSpPr>
          <p:cNvPr id="54275" name="Rectangle 3"/>
          <p:cNvSpPr txBox="1">
            <a:spLocks noChangeArrowheads="1"/>
          </p:cNvSpPr>
          <p:nvPr/>
        </p:nvSpPr>
        <p:spPr bwMode="auto">
          <a:xfrm>
            <a:off x="971550" y="1773238"/>
            <a:ext cx="7119938" cy="2636837"/>
          </a:xfrm>
          <a:prstGeom prst="rect">
            <a:avLst/>
          </a:prstGeom>
          <a:noFill/>
          <a:ln w="9525">
            <a:noFill/>
            <a:miter lim="800000"/>
            <a:headEnd/>
            <a:tailEnd/>
          </a:ln>
        </p:spPr>
        <p:txBody>
          <a:bodyPr/>
          <a:lstStyle/>
          <a:p>
            <a:pPr marL="342900" indent="-342900" algn="r" defTabSz="457200" rtl="1">
              <a:spcBef>
                <a:spcPct val="20000"/>
              </a:spcBef>
              <a:spcAft>
                <a:spcPts val="600"/>
              </a:spcAft>
              <a:buClr>
                <a:schemeClr val="tx1"/>
              </a:buClr>
              <a:buFont typeface="Arial" pitchFamily="34" charset="0"/>
              <a:buChar char="•"/>
            </a:pPr>
            <a:r>
              <a:rPr lang="ar-EG" sz="2200" dirty="0">
                <a:latin typeface="Times New Roman" pitchFamily="18" charset="0"/>
                <a:cs typeface="Times New Roman" pitchFamily="18" charset="0"/>
              </a:rPr>
              <a:t>ساعات عمل طويلة</a:t>
            </a:r>
            <a:r>
              <a:rPr lang="en-US" sz="2200" dirty="0">
                <a:latin typeface="Times New Roman" pitchFamily="18" charset="0"/>
                <a:cs typeface="Times New Roman" pitchFamily="18" charset="0"/>
              </a:rPr>
              <a:t> </a:t>
            </a:r>
          </a:p>
          <a:p>
            <a:pPr marL="342900" indent="-342900" algn="r" defTabSz="457200" rtl="1">
              <a:spcBef>
                <a:spcPct val="20000"/>
              </a:spcBef>
              <a:spcAft>
                <a:spcPts val="600"/>
              </a:spcAft>
              <a:buClr>
                <a:schemeClr val="tx1"/>
              </a:buClr>
              <a:buFont typeface="Arial" pitchFamily="34" charset="0"/>
              <a:buChar char="•"/>
            </a:pPr>
            <a:r>
              <a:rPr lang="ar-EG" sz="2200" dirty="0">
                <a:latin typeface="Times New Roman" pitchFamily="18" charset="0"/>
                <a:cs typeface="Times New Roman" pitchFamily="18" charset="0"/>
              </a:rPr>
              <a:t>معدات وقاية شخصية رديئة/ </a:t>
            </a:r>
            <a:r>
              <a:rPr lang="ar-EG" sz="2200" dirty="0" smtClean="0">
                <a:latin typeface="Times New Roman" pitchFamily="18" charset="0"/>
                <a:cs typeface="Times New Roman" pitchFamily="18" charset="0"/>
              </a:rPr>
              <a:t>عدم تقديم المعلومات والتدريب، </a:t>
            </a:r>
            <a:r>
              <a:rPr lang="ar-EG" sz="2200" dirty="0">
                <a:latin typeface="Times New Roman" pitchFamily="18" charset="0"/>
                <a:cs typeface="Times New Roman" pitchFamily="18" charset="0"/>
              </a:rPr>
              <a:t>أو قد يتم تقديمهما بلغة أخرى غير التي </a:t>
            </a:r>
            <a:r>
              <a:rPr lang="ar-EG" sz="2200" dirty="0" smtClean="0">
                <a:latin typeface="Times New Roman" pitchFamily="18" charset="0"/>
                <a:cs typeface="Times New Roman" pitchFamily="18" charset="0"/>
              </a:rPr>
              <a:t>يتحدثها</a:t>
            </a:r>
            <a:endParaRPr lang="en-US" sz="2200" dirty="0">
              <a:latin typeface="Times New Roman" pitchFamily="18" charset="0"/>
              <a:cs typeface="Times New Roman" pitchFamily="18" charset="0"/>
            </a:endParaRPr>
          </a:p>
          <a:p>
            <a:pPr marL="342900" indent="-342900" algn="r" defTabSz="457200" rtl="1">
              <a:spcBef>
                <a:spcPct val="20000"/>
              </a:spcBef>
              <a:spcAft>
                <a:spcPts val="600"/>
              </a:spcAft>
              <a:buClr>
                <a:schemeClr val="tx1"/>
              </a:buClr>
              <a:buFont typeface="Arial" pitchFamily="34" charset="0"/>
              <a:buChar char="•"/>
            </a:pPr>
            <a:r>
              <a:rPr lang="ar-EG" sz="2200" dirty="0">
                <a:latin typeface="Times New Roman" pitchFamily="18" charset="0"/>
                <a:cs typeface="Times New Roman" pitchFamily="18" charset="0"/>
              </a:rPr>
              <a:t>تدريب غير كافٍ</a:t>
            </a:r>
            <a:endParaRPr lang="en-US" sz="2200" dirty="0">
              <a:solidFill>
                <a:srgbClr val="FF0000"/>
              </a:solidFill>
              <a:latin typeface="Times New Roman" pitchFamily="18" charset="0"/>
              <a:cs typeface="Times New Roman" pitchFamily="18" charset="0"/>
            </a:endParaRPr>
          </a:p>
          <a:p>
            <a:pPr marL="342900" indent="-342900" algn="r" defTabSz="457200" rtl="1">
              <a:spcBef>
                <a:spcPct val="20000"/>
              </a:spcBef>
              <a:spcAft>
                <a:spcPts val="600"/>
              </a:spcAft>
              <a:buClr>
                <a:schemeClr val="tx1"/>
              </a:buClr>
              <a:buFont typeface="Arial" pitchFamily="34" charset="0"/>
              <a:buChar char="•"/>
            </a:pPr>
            <a:r>
              <a:rPr lang="ar-EG" sz="2200" dirty="0">
                <a:latin typeface="Times New Roman" pitchFamily="18" charset="0"/>
                <a:cs typeface="Times New Roman" pitchFamily="18" charset="0"/>
              </a:rPr>
              <a:t>العنف (الجسدي، والجنسي، والنفسي)</a:t>
            </a:r>
            <a:endParaRPr lang="en-US" sz="2200" dirty="0">
              <a:solidFill>
                <a:srgbClr val="FF0000"/>
              </a:solidFill>
              <a:latin typeface="Times New Roman" pitchFamily="18" charset="0"/>
              <a:cs typeface="Times New Roman" pitchFamily="18" charset="0"/>
            </a:endParaRPr>
          </a:p>
        </p:txBody>
      </p:sp>
      <p:sp>
        <p:nvSpPr>
          <p:cNvPr id="54276" name="Slide Number Placeholder 3"/>
          <p:cNvSpPr>
            <a:spLocks noGrp="1"/>
          </p:cNvSpPr>
          <p:nvPr>
            <p:ph type="sldNum" sz="quarter" idx="10"/>
          </p:nvPr>
        </p:nvSpPr>
        <p:spPr bwMode="auto">
          <a:xfrm>
            <a:off x="0" y="6492875"/>
            <a:ext cx="608013" cy="365125"/>
          </a:xfrm>
          <a:noFill/>
          <a:ln>
            <a:miter lim="800000"/>
            <a:headEnd/>
            <a:tailEnd/>
          </a:ln>
        </p:spPr>
        <p:txBody>
          <a:bodyPr/>
          <a:lstStyle/>
          <a:p>
            <a:fld id="{972D7BD7-7636-4041-B677-88CADE98440A}" type="slidenum">
              <a:rPr lang="ar-SA" sz="1600">
                <a:latin typeface="Arial Black" pitchFamily="34" charset="0"/>
                <a:cs typeface="Tahoma" pitchFamily="34" charset="0"/>
              </a:rPr>
              <a:pPr/>
              <a:t>15</a:t>
            </a:fld>
            <a:endParaRPr lang="en-US" sz="1600">
              <a:latin typeface="Arial Black"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bwMode="auto">
          <a:xfrm>
            <a:off x="1009650" y="676275"/>
            <a:ext cx="7124700" cy="923925"/>
          </a:xfrm>
          <a:noFill/>
          <a:ln>
            <a:miter lim="800000"/>
            <a:headEnd/>
            <a:tailEnd/>
          </a:ln>
        </p:spPr>
        <p:txBody>
          <a:bodyPr vert="horz" wrap="square" lIns="91440" tIns="45720" rIns="91440" bIns="45720" numCol="1" anchor="ctr" anchorCtr="0" compatLnSpc="1">
            <a:prstTxWarp prst="textNoShape">
              <a:avLst/>
            </a:prstTxWarp>
          </a:bodyPr>
          <a:lstStyle/>
          <a:p>
            <a:pPr algn="ctr" rtl="1"/>
            <a:r>
              <a:rPr lang="ar-EG" sz="2800" b="1" dirty="0" smtClean="0">
                <a:latin typeface="Times New Roman" pitchFamily="18" charset="0"/>
                <a:cs typeface="Times New Roman" pitchFamily="18" charset="0"/>
              </a:rPr>
              <a:t>مظاهر الاستغلال المفرط</a:t>
            </a:r>
            <a:endParaRPr lang="es-ES" sz="2800" b="1" dirty="0" smtClean="0">
              <a:latin typeface="Times New Roman" pitchFamily="18" charset="0"/>
              <a:cs typeface="Times New Roman" pitchFamily="18" charset="0"/>
            </a:endParaRPr>
          </a:p>
        </p:txBody>
      </p:sp>
      <p:sp>
        <p:nvSpPr>
          <p:cNvPr id="56322" name="Content Placeholder 2"/>
          <p:cNvSpPr>
            <a:spLocks noGrp="1"/>
          </p:cNvSpPr>
          <p:nvPr>
            <p:ph idx="1"/>
          </p:nvPr>
        </p:nvSpPr>
        <p:spPr bwMode="auto">
          <a:xfrm>
            <a:off x="395288" y="1773238"/>
            <a:ext cx="7416800" cy="4536082"/>
          </a:xfrm>
          <a:noFill/>
          <a:ln>
            <a:miter lim="800000"/>
            <a:headEnd/>
            <a:tailEnd/>
          </a:ln>
        </p:spPr>
        <p:txBody>
          <a:bodyPr vert="horz" wrap="square" lIns="91440" tIns="45720" rIns="91440" bIns="45720" numCol="1" anchor="t" anchorCtr="0" compatLnSpc="1">
            <a:prstTxWarp prst="textNoShape">
              <a:avLst/>
            </a:prstTxWarp>
          </a:bodyPr>
          <a:lstStyle/>
          <a:p>
            <a:pPr>
              <a:buClr>
                <a:schemeClr val="tx1"/>
              </a:buClr>
              <a:buFont typeface="Arial" pitchFamily="34" charset="0"/>
              <a:buChar char="•"/>
            </a:pPr>
            <a:r>
              <a:rPr lang="ar-EG" sz="2400" dirty="0" smtClean="0">
                <a:latin typeface="Times New Roman" pitchFamily="18" charset="0"/>
                <a:cs typeface="Times New Roman" pitchFamily="18" charset="0"/>
              </a:rPr>
              <a:t>أماكن شديدة الإزدحام وسيئة التهوية</a:t>
            </a:r>
            <a:endParaRPr lang="en-GB" sz="2400" dirty="0" smtClean="0">
              <a:latin typeface="Times New Roman" pitchFamily="18" charset="0"/>
              <a:cs typeface="Times New Roman" pitchFamily="18" charset="0"/>
            </a:endParaRPr>
          </a:p>
          <a:p>
            <a:pPr>
              <a:buClr>
                <a:schemeClr val="tx1"/>
              </a:buClr>
              <a:buFont typeface="Arial" pitchFamily="34" charset="0"/>
              <a:buChar char="•"/>
            </a:pPr>
            <a:r>
              <a:rPr lang="ar-EG" sz="2400" dirty="0" smtClean="0">
                <a:latin typeface="Times New Roman" pitchFamily="18" charset="0"/>
                <a:cs typeface="Times New Roman" pitchFamily="18" charset="0"/>
              </a:rPr>
              <a:t>سوء التغذية</a:t>
            </a:r>
            <a:endParaRPr lang="en-GB" sz="2400" dirty="0" smtClean="0">
              <a:latin typeface="Times New Roman" pitchFamily="18" charset="0"/>
              <a:cs typeface="Times New Roman" pitchFamily="18" charset="0"/>
            </a:endParaRPr>
          </a:p>
          <a:p>
            <a:pPr>
              <a:buClr>
                <a:schemeClr val="tx1"/>
              </a:buClr>
              <a:buFont typeface="Arial" pitchFamily="34" charset="0"/>
              <a:buChar char="•"/>
            </a:pPr>
            <a:r>
              <a:rPr lang="ar-EG" sz="2400" dirty="0" smtClean="0">
                <a:latin typeface="Times New Roman" pitchFamily="18" charset="0"/>
                <a:cs typeface="Times New Roman" pitchFamily="18" charset="0"/>
              </a:rPr>
              <a:t>فترات غير كافية للنوم، والراحة والاسترخاء</a:t>
            </a:r>
            <a:endParaRPr lang="en-GB" sz="2400" dirty="0" smtClean="0">
              <a:latin typeface="Times New Roman" pitchFamily="18" charset="0"/>
              <a:cs typeface="Times New Roman" pitchFamily="18" charset="0"/>
            </a:endParaRPr>
          </a:p>
          <a:p>
            <a:pPr>
              <a:buClr>
                <a:schemeClr val="tx1"/>
              </a:buClr>
              <a:buFont typeface="Arial" pitchFamily="34" charset="0"/>
              <a:buChar char="•"/>
            </a:pPr>
            <a:r>
              <a:rPr lang="ar-EG" sz="2400" dirty="0" smtClean="0">
                <a:latin typeface="Times New Roman" pitchFamily="18" charset="0"/>
                <a:cs typeface="Times New Roman" pitchFamily="18" charset="0"/>
              </a:rPr>
              <a:t>الإقامة والسكن في نفس مكان العمل</a:t>
            </a:r>
            <a:endParaRPr lang="en-GB" sz="2400" dirty="0" smtClean="0">
              <a:latin typeface="Times New Roman" pitchFamily="18" charset="0"/>
              <a:cs typeface="Times New Roman" pitchFamily="18" charset="0"/>
            </a:endParaRPr>
          </a:p>
          <a:p>
            <a:pPr>
              <a:buClr>
                <a:schemeClr val="tx1"/>
              </a:buClr>
              <a:buFont typeface="Arial" pitchFamily="34" charset="0"/>
              <a:buChar char="•"/>
            </a:pPr>
            <a:r>
              <a:rPr lang="ar-EG" sz="2400" dirty="0" smtClean="0">
                <a:latin typeface="Times New Roman" pitchFamily="18" charset="0"/>
                <a:cs typeface="Times New Roman" pitchFamily="18" charset="0"/>
              </a:rPr>
              <a:t>بيئة غير صحية وغير نظيفة</a:t>
            </a:r>
            <a:endParaRPr lang="en-GB" sz="2400" dirty="0" smtClean="0">
              <a:latin typeface="Times New Roman" pitchFamily="18" charset="0"/>
              <a:cs typeface="Times New Roman" pitchFamily="18" charset="0"/>
            </a:endParaRPr>
          </a:p>
          <a:p>
            <a:pPr>
              <a:buClr>
                <a:schemeClr val="tx1"/>
              </a:buClr>
              <a:buFont typeface="Arial" pitchFamily="34" charset="0"/>
              <a:buChar char="•"/>
            </a:pPr>
            <a:r>
              <a:rPr lang="ar-EG" sz="2400" dirty="0" smtClean="0">
                <a:latin typeface="Times New Roman" pitchFamily="18" charset="0"/>
                <a:cs typeface="Times New Roman" pitchFamily="18" charset="0"/>
              </a:rPr>
              <a:t>التعرض لمناخ غير مناسب (البرودة والحرارة)</a:t>
            </a:r>
            <a:endParaRPr lang="en-GB" sz="2400" dirty="0" smtClean="0">
              <a:latin typeface="Times New Roman" pitchFamily="18" charset="0"/>
              <a:cs typeface="Times New Roman" pitchFamily="18" charset="0"/>
            </a:endParaRPr>
          </a:p>
          <a:p>
            <a:pPr>
              <a:buClr>
                <a:schemeClr val="tx1"/>
              </a:buClr>
              <a:buFont typeface="Arial" pitchFamily="34" charset="0"/>
              <a:buChar char="•"/>
            </a:pPr>
            <a:r>
              <a:rPr lang="ar-EG" sz="2400" dirty="0" smtClean="0">
                <a:latin typeface="Times New Roman" pitchFamily="18" charset="0"/>
                <a:cs typeface="Times New Roman" pitchFamily="18" charset="0"/>
              </a:rPr>
              <a:t>عدم توافر ظروف مناسبة لتحقيق النظافة الشخصية</a:t>
            </a:r>
            <a:endParaRPr lang="en-GB" sz="2400" dirty="0" smtClean="0">
              <a:latin typeface="Times New Roman" pitchFamily="18" charset="0"/>
              <a:cs typeface="Times New Roman" pitchFamily="18" charset="0"/>
            </a:endParaRPr>
          </a:p>
          <a:p>
            <a:pPr>
              <a:buClr>
                <a:schemeClr val="tx1"/>
              </a:buClr>
              <a:buFont typeface="Arial" pitchFamily="34" charset="0"/>
              <a:buChar char="•"/>
            </a:pPr>
            <a:r>
              <a:rPr lang="ar-EG" sz="2400" dirty="0" smtClean="0">
                <a:latin typeface="Times New Roman" pitchFamily="18" charset="0"/>
                <a:cs typeface="Times New Roman" pitchFamily="18" charset="0"/>
              </a:rPr>
              <a:t>خطر العنف الجنسي أو ممارسة الجنس بالأكراه أو المقايضة</a:t>
            </a:r>
            <a:endParaRPr lang="en-GB" sz="2400" dirty="0" smtClean="0">
              <a:latin typeface="Times New Roman" pitchFamily="18" charset="0"/>
              <a:cs typeface="Times New Roman" pitchFamily="18" charset="0"/>
            </a:endParaRPr>
          </a:p>
          <a:p>
            <a:pPr>
              <a:buClr>
                <a:schemeClr val="tx1"/>
              </a:buClr>
              <a:buFont typeface="Arial" pitchFamily="34" charset="0"/>
              <a:buChar char="•"/>
            </a:pPr>
            <a:r>
              <a:rPr lang="ar-EG" sz="2400" dirty="0" smtClean="0">
                <a:latin typeface="Times New Roman" pitchFamily="18" charset="0"/>
                <a:cs typeface="Times New Roman" pitchFamily="18" charset="0"/>
              </a:rPr>
              <a:t>رعاية طبية مستحضرات دوائية محدودة</a:t>
            </a:r>
            <a:endParaRPr lang="es-ES" dirty="0" smtClean="0">
              <a:latin typeface="Times New Roman" pitchFamily="18" charset="0"/>
              <a:cs typeface="Times New Roman" pitchFamily="18" charset="0"/>
            </a:endParaRPr>
          </a:p>
          <a:p>
            <a:endParaRPr lang="es-ES" dirty="0" smtClean="0">
              <a:latin typeface="Times New Roman" pitchFamily="18" charset="0"/>
              <a:cs typeface="Times New Roman" pitchFamily="18" charset="0"/>
            </a:endParaRPr>
          </a:p>
        </p:txBody>
      </p:sp>
      <p:sp>
        <p:nvSpPr>
          <p:cNvPr id="56323" name="Slide Number Placeholder 3"/>
          <p:cNvSpPr>
            <a:spLocks noGrp="1"/>
          </p:cNvSpPr>
          <p:nvPr>
            <p:ph type="sldNum" sz="quarter" idx="10"/>
          </p:nvPr>
        </p:nvSpPr>
        <p:spPr bwMode="auto">
          <a:xfrm>
            <a:off x="0" y="6492875"/>
            <a:ext cx="608013" cy="365125"/>
          </a:xfrm>
          <a:noFill/>
          <a:ln>
            <a:miter lim="800000"/>
            <a:headEnd/>
            <a:tailEnd/>
          </a:ln>
        </p:spPr>
        <p:txBody>
          <a:bodyPr/>
          <a:lstStyle/>
          <a:p>
            <a:fld id="{432DE1A3-3FC4-47B4-912A-19BD84F75CFC}" type="slidenum">
              <a:rPr lang="ar-SA" sz="1600">
                <a:latin typeface="Arial Black" pitchFamily="34" charset="0"/>
                <a:cs typeface="Tahoma" pitchFamily="34" charset="0"/>
              </a:rPr>
              <a:pPr/>
              <a:t>16</a:t>
            </a:fld>
            <a:endParaRPr lang="en-US" sz="1600">
              <a:latin typeface="Arial Black"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bwMode="auto">
          <a:xfrm>
            <a:off x="1042988" y="620713"/>
            <a:ext cx="7126287" cy="923925"/>
          </a:xfrm>
          <a:noFill/>
          <a:ln>
            <a:miter lim="800000"/>
            <a:headEnd/>
            <a:tailEnd/>
          </a:ln>
        </p:spPr>
        <p:txBody>
          <a:bodyPr vert="horz" wrap="square" lIns="91440" tIns="45720" rIns="91440" bIns="45720" numCol="1" anchor="ctr" anchorCtr="0" compatLnSpc="1">
            <a:prstTxWarp prst="textNoShape">
              <a:avLst/>
            </a:prstTxWarp>
          </a:bodyPr>
          <a:lstStyle/>
          <a:p>
            <a:pPr algn="r" rtl="1"/>
            <a:r>
              <a:rPr lang="ar-EG" sz="2800" b="1" dirty="0" smtClean="0">
                <a:latin typeface="Times New Roman" pitchFamily="18" charset="0"/>
                <a:cs typeface="Times New Roman" pitchFamily="18" charset="0"/>
              </a:rPr>
              <a:t>الأعراض الجسدية الأكثر شيوعاً</a:t>
            </a:r>
            <a:endParaRPr lang="es-ES" sz="2800" b="1" dirty="0" smtClean="0">
              <a:latin typeface="Times New Roman" pitchFamily="18" charset="0"/>
              <a:cs typeface="Times New Roman" pitchFamily="18" charset="0"/>
            </a:endParaRPr>
          </a:p>
        </p:txBody>
      </p:sp>
      <p:sp>
        <p:nvSpPr>
          <p:cNvPr id="58370" name="Content Placeholder 2"/>
          <p:cNvSpPr>
            <a:spLocks noGrp="1"/>
          </p:cNvSpPr>
          <p:nvPr>
            <p:ph idx="1"/>
          </p:nvPr>
        </p:nvSpPr>
        <p:spPr bwMode="auto">
          <a:xfrm>
            <a:off x="1554163" y="1751013"/>
            <a:ext cx="6473825" cy="382587"/>
          </a:xfrm>
          <a:noFill/>
          <a:ln>
            <a:miter lim="800000"/>
            <a:headEnd/>
            <a:tailEnd/>
          </a:ln>
        </p:spPr>
        <p:txBody>
          <a:bodyPr vert="horz" wrap="square" lIns="91440" tIns="45720" rIns="91440" bIns="45720" numCol="1" anchor="t" anchorCtr="0" compatLnSpc="1">
            <a:prstTxWarp prst="textNoShape">
              <a:avLst/>
            </a:prstTxWarp>
          </a:bodyPr>
          <a:lstStyle/>
          <a:p>
            <a:pPr marL="0" indent="0">
              <a:buFont typeface="Wingdings 2" pitchFamily="18" charset="2"/>
              <a:buNone/>
            </a:pPr>
            <a:r>
              <a:rPr lang="ar-EG" b="1" dirty="0" smtClean="0">
                <a:latin typeface="Times New Roman" pitchFamily="18" charset="0"/>
                <a:cs typeface="Times New Roman" pitchFamily="18" charset="0"/>
              </a:rPr>
              <a:t>السيدات اللواتي تم الاتجار بهم من أجل استغلالهم جنسياً</a:t>
            </a:r>
            <a:r>
              <a:rPr lang="en-US" b="1" dirty="0" smtClean="0">
                <a:latin typeface="Times New Roman" pitchFamily="18" charset="0"/>
                <a:cs typeface="Times New Roman" pitchFamily="18" charset="0"/>
              </a:rPr>
              <a:t>:</a:t>
            </a:r>
            <a:endParaRPr lang="es-ES" b="1" dirty="0" smtClean="0">
              <a:latin typeface="Times New Roman" pitchFamily="18" charset="0"/>
              <a:cs typeface="Times New Roman" pitchFamily="18" charset="0"/>
            </a:endParaRPr>
          </a:p>
        </p:txBody>
      </p:sp>
      <p:sp>
        <p:nvSpPr>
          <p:cNvPr id="58371" name="Text Box 13"/>
          <p:cNvSpPr txBox="1">
            <a:spLocks noChangeArrowheads="1"/>
          </p:cNvSpPr>
          <p:nvPr/>
        </p:nvSpPr>
        <p:spPr bwMode="auto">
          <a:xfrm flipH="1">
            <a:off x="5665788" y="2276475"/>
            <a:ext cx="2174875" cy="733425"/>
          </a:xfrm>
          <a:prstGeom prst="rect">
            <a:avLst/>
          </a:prstGeom>
          <a:noFill/>
          <a:ln w="9525">
            <a:noFill/>
            <a:miter lim="800000"/>
            <a:headEnd/>
            <a:tailEnd/>
          </a:ln>
        </p:spPr>
        <p:txBody>
          <a:bodyPr>
            <a:spAutoFit/>
          </a:bodyPr>
          <a:lstStyle/>
          <a:p>
            <a:pPr algn="r">
              <a:lnSpc>
                <a:spcPct val="80000"/>
              </a:lnSpc>
              <a:spcBef>
                <a:spcPct val="50000"/>
              </a:spcBef>
            </a:pPr>
            <a:r>
              <a:rPr lang="ar-EG" sz="2000" b="1" dirty="0"/>
              <a:t>81% صداع</a:t>
            </a:r>
            <a:r>
              <a:rPr lang="en-GB" sz="2000" b="1" dirty="0"/>
              <a:t> </a:t>
            </a:r>
          </a:p>
          <a:p>
            <a:pPr algn="r" rtl="1">
              <a:lnSpc>
                <a:spcPct val="80000"/>
              </a:lnSpc>
              <a:spcBef>
                <a:spcPct val="50000"/>
              </a:spcBef>
            </a:pPr>
            <a:r>
              <a:rPr lang="ar-EG" sz="2000" b="1" dirty="0"/>
              <a:t>71%  نوبات دوار</a:t>
            </a:r>
            <a:endParaRPr lang="en-GB" sz="2000" b="1" dirty="0"/>
          </a:p>
        </p:txBody>
      </p:sp>
      <p:sp>
        <p:nvSpPr>
          <p:cNvPr id="58372" name="Text Box 14"/>
          <p:cNvSpPr txBox="1">
            <a:spLocks noChangeArrowheads="1"/>
          </p:cNvSpPr>
          <p:nvPr/>
        </p:nvSpPr>
        <p:spPr bwMode="auto">
          <a:xfrm flipH="1">
            <a:off x="1676400" y="2722563"/>
            <a:ext cx="2940050" cy="396875"/>
          </a:xfrm>
          <a:prstGeom prst="rect">
            <a:avLst/>
          </a:prstGeom>
          <a:noFill/>
          <a:ln w="9525">
            <a:noFill/>
            <a:miter lim="800000"/>
            <a:headEnd/>
            <a:tailEnd/>
          </a:ln>
        </p:spPr>
        <p:txBody>
          <a:bodyPr>
            <a:spAutoFit/>
          </a:bodyPr>
          <a:lstStyle/>
          <a:p>
            <a:pPr indent="-342900" algn="r" rtl="1"/>
            <a:r>
              <a:rPr lang="ar-EG" sz="2000" b="1" dirty="0"/>
              <a:t>69% آلام الظهر</a:t>
            </a:r>
            <a:endParaRPr lang="en-GB" sz="1800" dirty="0"/>
          </a:p>
        </p:txBody>
      </p:sp>
      <p:sp>
        <p:nvSpPr>
          <p:cNvPr id="58373" name="Text Box 15"/>
          <p:cNvSpPr txBox="1">
            <a:spLocks noChangeArrowheads="1"/>
          </p:cNvSpPr>
          <p:nvPr/>
        </p:nvSpPr>
        <p:spPr bwMode="auto">
          <a:xfrm flipH="1">
            <a:off x="4751388" y="3068638"/>
            <a:ext cx="3089275" cy="396875"/>
          </a:xfrm>
          <a:prstGeom prst="rect">
            <a:avLst/>
          </a:prstGeom>
          <a:noFill/>
          <a:ln w="9525">
            <a:noFill/>
            <a:miter lim="800000"/>
            <a:headEnd/>
            <a:tailEnd/>
          </a:ln>
        </p:spPr>
        <p:txBody>
          <a:bodyPr>
            <a:spAutoFit/>
          </a:bodyPr>
          <a:lstStyle/>
          <a:p>
            <a:pPr algn="r" rtl="1">
              <a:spcBef>
                <a:spcPct val="50000"/>
              </a:spcBef>
            </a:pPr>
            <a:r>
              <a:rPr lang="ar-EG" sz="2000" b="1" dirty="0"/>
              <a:t>60-70% مشاكل الصحة الجنسية</a:t>
            </a:r>
            <a:endParaRPr lang="en-GB" sz="2000" b="1" dirty="0"/>
          </a:p>
        </p:txBody>
      </p:sp>
      <p:sp>
        <p:nvSpPr>
          <p:cNvPr id="58374" name="Text Box 16"/>
          <p:cNvSpPr txBox="1">
            <a:spLocks noChangeArrowheads="1"/>
          </p:cNvSpPr>
          <p:nvPr/>
        </p:nvSpPr>
        <p:spPr bwMode="auto">
          <a:xfrm flipH="1">
            <a:off x="1206500" y="3157538"/>
            <a:ext cx="3384550" cy="396875"/>
          </a:xfrm>
          <a:prstGeom prst="rect">
            <a:avLst/>
          </a:prstGeom>
          <a:noFill/>
          <a:ln w="9525">
            <a:noFill/>
            <a:miter lim="800000"/>
            <a:headEnd/>
            <a:tailEnd/>
          </a:ln>
        </p:spPr>
        <p:txBody>
          <a:bodyPr>
            <a:spAutoFit/>
          </a:bodyPr>
          <a:lstStyle/>
          <a:p>
            <a:pPr algn="r" rtl="1">
              <a:spcBef>
                <a:spcPct val="50000"/>
              </a:spcBef>
            </a:pPr>
            <a:r>
              <a:rPr lang="ar-EG" sz="2000" b="1" dirty="0"/>
              <a:t>63% مشاكل في الذاكرة</a:t>
            </a:r>
            <a:endParaRPr lang="en-GB" sz="2000" b="1" dirty="0"/>
          </a:p>
        </p:txBody>
      </p:sp>
      <p:sp>
        <p:nvSpPr>
          <p:cNvPr id="58375" name="Text Box 17"/>
          <p:cNvSpPr txBox="1">
            <a:spLocks noChangeArrowheads="1"/>
          </p:cNvSpPr>
          <p:nvPr/>
        </p:nvSpPr>
        <p:spPr bwMode="auto">
          <a:xfrm flipH="1">
            <a:off x="2184400" y="2276475"/>
            <a:ext cx="2432050" cy="396875"/>
          </a:xfrm>
          <a:prstGeom prst="rect">
            <a:avLst/>
          </a:prstGeom>
          <a:noFill/>
          <a:ln w="9525">
            <a:noFill/>
            <a:miter lim="800000"/>
            <a:headEnd/>
            <a:tailEnd/>
          </a:ln>
        </p:spPr>
        <p:txBody>
          <a:bodyPr>
            <a:spAutoFit/>
          </a:bodyPr>
          <a:lstStyle/>
          <a:p>
            <a:pPr algn="r" rtl="1">
              <a:spcBef>
                <a:spcPct val="50000"/>
              </a:spcBef>
            </a:pPr>
            <a:r>
              <a:rPr lang="ar-EG" sz="2000" b="1" dirty="0"/>
              <a:t>82% إجهاد</a:t>
            </a:r>
            <a:endParaRPr lang="en-GB" sz="2000" b="1" dirty="0"/>
          </a:p>
        </p:txBody>
      </p:sp>
      <p:sp>
        <p:nvSpPr>
          <p:cNvPr id="58376" name="TextBox 5"/>
          <p:cNvSpPr txBox="1">
            <a:spLocks noChangeArrowheads="1"/>
          </p:cNvSpPr>
          <p:nvPr/>
        </p:nvSpPr>
        <p:spPr bwMode="auto">
          <a:xfrm flipH="1">
            <a:off x="1655763" y="3933825"/>
            <a:ext cx="6473825" cy="366713"/>
          </a:xfrm>
          <a:prstGeom prst="rect">
            <a:avLst/>
          </a:prstGeom>
          <a:noFill/>
          <a:ln w="9525">
            <a:noFill/>
            <a:miter lim="800000"/>
            <a:headEnd/>
            <a:tailEnd/>
          </a:ln>
        </p:spPr>
        <p:txBody>
          <a:bodyPr>
            <a:spAutoFit/>
          </a:bodyPr>
          <a:lstStyle/>
          <a:p>
            <a:pPr algn="r" defTabSz="457200" rtl="1">
              <a:spcBef>
                <a:spcPct val="20000"/>
              </a:spcBef>
              <a:spcAft>
                <a:spcPts val="600"/>
              </a:spcAft>
              <a:buClr>
                <a:schemeClr val="tx2"/>
              </a:buClr>
              <a:buFont typeface="Wingdings 2" pitchFamily="18" charset="2"/>
              <a:buNone/>
            </a:pPr>
            <a:r>
              <a:rPr lang="ar-SA" sz="1800" dirty="0"/>
              <a:t>ابتسامات مسروقة، زيم</a:t>
            </a:r>
            <a:r>
              <a:rPr lang="ar-EG" sz="1800" dirty="0"/>
              <a:t>ي</a:t>
            </a:r>
            <a:r>
              <a:rPr lang="ar-SA" sz="1800" dirty="0"/>
              <a:t>رمان</a:t>
            </a:r>
            <a:r>
              <a:rPr lang="ar-EG" sz="1800" dirty="0"/>
              <a:t> سي</a:t>
            </a:r>
            <a:r>
              <a:rPr lang="ar-SA" sz="1800" dirty="0"/>
              <a:t> </a:t>
            </a:r>
            <a:r>
              <a:rPr lang="ar-EG" sz="1800" dirty="0"/>
              <a:t>و</a:t>
            </a:r>
            <a:r>
              <a:rPr lang="ar-SA" sz="1800" dirty="0"/>
              <a:t>حسين</a:t>
            </a:r>
            <a:r>
              <a:rPr lang="ar-EG" sz="1800" dirty="0"/>
              <a:t> </a:t>
            </a:r>
            <a:r>
              <a:rPr lang="ar-SA" sz="1800" dirty="0"/>
              <a:t>وآخرون</a:t>
            </a:r>
            <a:r>
              <a:rPr lang="ar-EG" sz="1800" dirty="0"/>
              <a:t>،</a:t>
            </a:r>
            <a:r>
              <a:rPr lang="ar-SA" sz="1800" dirty="0"/>
              <a:t> 2003</a:t>
            </a:r>
            <a:endParaRPr lang="ar-EG" sz="1800" dirty="0"/>
          </a:p>
        </p:txBody>
      </p:sp>
      <p:sp>
        <p:nvSpPr>
          <p:cNvPr id="58377" name="TextBox 5"/>
          <p:cNvSpPr txBox="1">
            <a:spLocks noChangeArrowheads="1"/>
          </p:cNvSpPr>
          <p:nvPr/>
        </p:nvSpPr>
        <p:spPr bwMode="auto">
          <a:xfrm flipH="1">
            <a:off x="179388" y="5589588"/>
            <a:ext cx="7496175" cy="581025"/>
          </a:xfrm>
          <a:prstGeom prst="rect">
            <a:avLst/>
          </a:prstGeom>
          <a:noFill/>
          <a:ln w="9525">
            <a:noFill/>
            <a:miter lim="800000"/>
            <a:headEnd/>
            <a:tailEnd/>
          </a:ln>
        </p:spPr>
        <p:txBody>
          <a:bodyPr>
            <a:spAutoFit/>
          </a:bodyPr>
          <a:lstStyle/>
          <a:p>
            <a:pPr algn="r" defTabSz="457200" rtl="1">
              <a:spcBef>
                <a:spcPct val="20000"/>
              </a:spcBef>
              <a:spcAft>
                <a:spcPts val="600"/>
              </a:spcAft>
              <a:buClr>
                <a:schemeClr val="tx2"/>
              </a:buClr>
              <a:buFont typeface="Wingdings 2" pitchFamily="18" charset="2"/>
              <a:buNone/>
            </a:pPr>
            <a:r>
              <a:rPr lang="ar-EG" dirty="0">
                <a:solidFill>
                  <a:schemeClr val="bg1"/>
                </a:solidFill>
                <a:latin typeface="Times New Roman" pitchFamily="18" charset="0"/>
                <a:cs typeface="Times New Roman" pitchFamily="18" charset="0"/>
              </a:rPr>
              <a:t>”اانتشار العنف ومخاطره والمشاكل الصحية الجسدية والعقلية والجنسية المتعلقة بالإتجار بالبشر: مراجعة منهجية“ بلوس ميديسن وأورام وآخرون، 2012</a:t>
            </a:r>
            <a:endParaRPr lang="en-GB" dirty="0">
              <a:solidFill>
                <a:schemeClr val="bg1"/>
              </a:solidFill>
              <a:latin typeface="Times New Roman" pitchFamily="18" charset="0"/>
              <a:cs typeface="Times New Roman" pitchFamily="18" charset="0"/>
            </a:endParaRPr>
          </a:p>
        </p:txBody>
      </p:sp>
      <p:sp>
        <p:nvSpPr>
          <p:cNvPr id="58378" name="Content Placeholder 2"/>
          <p:cNvSpPr txBox="1">
            <a:spLocks/>
          </p:cNvSpPr>
          <p:nvPr/>
        </p:nvSpPr>
        <p:spPr bwMode="auto">
          <a:xfrm flipH="1">
            <a:off x="935038" y="4437063"/>
            <a:ext cx="6473825" cy="1079500"/>
          </a:xfrm>
          <a:prstGeom prst="rect">
            <a:avLst/>
          </a:prstGeom>
          <a:noFill/>
          <a:ln w="9525">
            <a:noFill/>
            <a:miter lim="800000"/>
            <a:headEnd/>
            <a:tailEnd/>
          </a:ln>
        </p:spPr>
        <p:txBody>
          <a:bodyPr/>
          <a:lstStyle/>
          <a:p>
            <a:pPr algn="r" defTabSz="457200" rtl="1">
              <a:spcBef>
                <a:spcPct val="20000"/>
              </a:spcBef>
              <a:spcAft>
                <a:spcPts val="600"/>
              </a:spcAft>
              <a:buClr>
                <a:schemeClr val="tx2"/>
              </a:buClr>
              <a:buFont typeface="Wingdings 2" pitchFamily="18" charset="2"/>
              <a:buNone/>
            </a:pPr>
            <a:r>
              <a:rPr lang="ar-EG" sz="1800" b="1" dirty="0">
                <a:latin typeface="Times New Roman" pitchFamily="18" charset="0"/>
                <a:cs typeface="Times New Roman" pitchFamily="18" charset="0"/>
              </a:rPr>
              <a:t>الأعراض الأكثر شيوعاً:</a:t>
            </a:r>
            <a:endParaRPr lang="en-US" sz="1800" b="1" dirty="0">
              <a:latin typeface="Times New Roman" pitchFamily="18" charset="0"/>
              <a:cs typeface="Times New Roman" pitchFamily="18" charset="0"/>
            </a:endParaRPr>
          </a:p>
          <a:p>
            <a:pPr algn="r" defTabSz="457200" rtl="1">
              <a:spcBef>
                <a:spcPct val="20000"/>
              </a:spcBef>
              <a:spcAft>
                <a:spcPts val="600"/>
              </a:spcAft>
              <a:buClr>
                <a:schemeClr val="tx2"/>
              </a:buClr>
              <a:buFont typeface="Wingdings 2" pitchFamily="18" charset="2"/>
              <a:buNone/>
            </a:pPr>
            <a:r>
              <a:rPr lang="ar-EG" sz="1800" dirty="0">
                <a:latin typeface="Times New Roman" pitchFamily="18" charset="0"/>
                <a:cs typeface="Times New Roman" pitchFamily="18" charset="0"/>
              </a:rPr>
              <a:t>الصداع، وآلام الظهروالمعدة، ومشاكل الذاكرة</a:t>
            </a:r>
            <a:endParaRPr lang="es-ES" sz="1800" dirty="0">
              <a:latin typeface="Times New Roman" pitchFamily="18" charset="0"/>
              <a:cs typeface="Times New Roman" pitchFamily="18" charset="0"/>
            </a:endParaRPr>
          </a:p>
        </p:txBody>
      </p:sp>
      <p:sp>
        <p:nvSpPr>
          <p:cNvPr id="58379" name="Slide Number Placeholder 3"/>
          <p:cNvSpPr>
            <a:spLocks noGrp="1"/>
          </p:cNvSpPr>
          <p:nvPr>
            <p:ph type="sldNum" sz="quarter" idx="10"/>
          </p:nvPr>
        </p:nvSpPr>
        <p:spPr bwMode="auto">
          <a:xfrm>
            <a:off x="0" y="6492875"/>
            <a:ext cx="608013" cy="365125"/>
          </a:xfrm>
          <a:noFill/>
          <a:ln>
            <a:miter lim="800000"/>
            <a:headEnd/>
            <a:tailEnd/>
          </a:ln>
        </p:spPr>
        <p:txBody>
          <a:bodyPr/>
          <a:lstStyle/>
          <a:p>
            <a:fld id="{34F61884-A8C2-4781-A9A9-1D16AF8E900F}" type="slidenum">
              <a:rPr lang="ar-SA" sz="1600">
                <a:latin typeface="Arial Black" pitchFamily="34" charset="0"/>
                <a:cs typeface="Tahoma" pitchFamily="34" charset="0"/>
              </a:rPr>
              <a:pPr/>
              <a:t>17</a:t>
            </a:fld>
            <a:endParaRPr lang="en-US" sz="1600">
              <a:latin typeface="Arial Black"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Content Placeholder 2"/>
          <p:cNvSpPr txBox="1">
            <a:spLocks/>
          </p:cNvSpPr>
          <p:nvPr/>
        </p:nvSpPr>
        <p:spPr bwMode="auto">
          <a:xfrm>
            <a:off x="458788" y="1773238"/>
            <a:ext cx="8229600" cy="3733800"/>
          </a:xfrm>
          <a:prstGeom prst="rect">
            <a:avLst/>
          </a:prstGeom>
          <a:noFill/>
          <a:ln w="9525">
            <a:noFill/>
            <a:miter lim="800000"/>
            <a:headEnd/>
            <a:tailEnd/>
          </a:ln>
        </p:spPr>
        <p:txBody>
          <a:bodyPr/>
          <a:lstStyle/>
          <a:p>
            <a:pPr algn="r" defTabSz="457200" rtl="1">
              <a:spcBef>
                <a:spcPct val="20000"/>
              </a:spcBef>
              <a:spcAft>
                <a:spcPts val="600"/>
              </a:spcAft>
              <a:buClr>
                <a:schemeClr val="tx2"/>
              </a:buClr>
            </a:pPr>
            <a:r>
              <a:rPr lang="ar-SA" sz="1800" i="1" dirty="0"/>
              <a:t>كانت </a:t>
            </a:r>
            <a:r>
              <a:rPr lang="ar-EG" sz="1800" i="1" dirty="0"/>
              <a:t>ال</a:t>
            </a:r>
            <a:r>
              <a:rPr lang="ar-SA" sz="1800" i="1" dirty="0"/>
              <a:t>ظروف </a:t>
            </a:r>
            <a:r>
              <a:rPr lang="ar-EG" sz="1800" i="1" dirty="0" smtClean="0"/>
              <a:t>سيئة</a:t>
            </a:r>
            <a:r>
              <a:rPr lang="ar-SA" sz="1800" i="1" dirty="0" smtClean="0"/>
              <a:t>. </a:t>
            </a:r>
            <a:r>
              <a:rPr lang="ar-EG" sz="1800" i="1" dirty="0"/>
              <a:t>فقد </a:t>
            </a:r>
            <a:r>
              <a:rPr lang="ar-SA" sz="1800" i="1" dirty="0"/>
              <a:t>كان</a:t>
            </a:r>
            <a:r>
              <a:rPr lang="ar-EG" sz="1800" i="1" dirty="0"/>
              <a:t>ت</a:t>
            </a:r>
            <a:r>
              <a:rPr lang="ar-SA" sz="1800" i="1" dirty="0"/>
              <a:t> هناك </a:t>
            </a:r>
            <a:r>
              <a:rPr lang="ar-EG" sz="1800" i="1" dirty="0"/>
              <a:t>صابونة واحدة ومنشفة واحدة</a:t>
            </a:r>
            <a:r>
              <a:rPr lang="ar-SA" sz="1800" i="1" dirty="0"/>
              <a:t> للجميع، </a:t>
            </a:r>
            <a:r>
              <a:rPr lang="ar-EG" sz="1800" i="1" dirty="0" smtClean="0"/>
              <a:t>ونادرا كان يتم عسل  الملاءات.</a:t>
            </a:r>
            <a:endParaRPr lang="en-US" sz="1800" i="1" dirty="0"/>
          </a:p>
          <a:p>
            <a:pPr algn="r" defTabSz="457200" rtl="1">
              <a:spcBef>
                <a:spcPct val="20000"/>
              </a:spcBef>
              <a:spcAft>
                <a:spcPts val="600"/>
              </a:spcAft>
              <a:buClr>
                <a:schemeClr val="tx2"/>
              </a:buClr>
            </a:pPr>
            <a:endParaRPr lang="en-GB" sz="2400" i="1" dirty="0">
              <a:latin typeface="Times New Roman" pitchFamily="18" charset="0"/>
              <a:cs typeface="Times New Roman" pitchFamily="18" charset="0"/>
            </a:endParaRPr>
          </a:p>
          <a:p>
            <a:pPr algn="r" defTabSz="457200" rtl="1">
              <a:spcBef>
                <a:spcPct val="20000"/>
              </a:spcBef>
              <a:spcAft>
                <a:spcPts val="600"/>
              </a:spcAft>
              <a:buClr>
                <a:schemeClr val="tx2"/>
              </a:buClr>
            </a:pPr>
            <a:r>
              <a:rPr lang="ar-EG" sz="2000" i="1" dirty="0">
                <a:latin typeface="Times New Roman" pitchFamily="18" charset="0"/>
                <a:cs typeface="Times New Roman" pitchFamily="18" charset="0"/>
              </a:rPr>
              <a:t>شخص عامل في مجال الجنس تم الإتجار به من أوكرانيا إلى يوغوسلافيا</a:t>
            </a:r>
            <a:endParaRPr lang="en-GB" sz="2000" i="1" dirty="0">
              <a:latin typeface="Times New Roman" pitchFamily="18" charset="0"/>
              <a:cs typeface="Times New Roman" pitchFamily="18" charset="0"/>
            </a:endParaRPr>
          </a:p>
          <a:p>
            <a:pPr defTabSz="457200" rtl="1">
              <a:spcBef>
                <a:spcPct val="20000"/>
              </a:spcBef>
              <a:spcAft>
                <a:spcPts val="600"/>
              </a:spcAft>
              <a:buClr>
                <a:schemeClr val="tx2"/>
              </a:buClr>
            </a:pPr>
            <a:endParaRPr lang="en-GB" sz="1800" i="1" dirty="0">
              <a:latin typeface="Times New Roman" pitchFamily="18" charset="0"/>
              <a:cs typeface="Times New Roman" pitchFamily="18" charset="0"/>
            </a:endParaRPr>
          </a:p>
          <a:p>
            <a:pPr algn="r" defTabSz="457200" rtl="1">
              <a:spcBef>
                <a:spcPct val="20000"/>
              </a:spcBef>
              <a:spcAft>
                <a:spcPts val="600"/>
              </a:spcAft>
              <a:buClr>
                <a:schemeClr val="tx2"/>
              </a:buClr>
            </a:pPr>
            <a:endParaRPr lang="en-GB" sz="1800" i="1" dirty="0">
              <a:latin typeface="Times New Roman" pitchFamily="18" charset="0"/>
              <a:cs typeface="Times New Roman" pitchFamily="18" charset="0"/>
            </a:endParaRPr>
          </a:p>
          <a:p>
            <a:pPr algn="r" defTabSz="457200" rtl="1">
              <a:spcBef>
                <a:spcPct val="20000"/>
              </a:spcBef>
              <a:spcAft>
                <a:spcPts val="600"/>
              </a:spcAft>
              <a:buClr>
                <a:schemeClr val="tx2"/>
              </a:buClr>
            </a:pPr>
            <a:endParaRPr lang="en-GB" sz="1800" i="1" dirty="0">
              <a:latin typeface="Times New Roman" pitchFamily="18" charset="0"/>
              <a:cs typeface="Times New Roman" pitchFamily="18" charset="0"/>
            </a:endParaRPr>
          </a:p>
        </p:txBody>
      </p:sp>
      <p:sp>
        <p:nvSpPr>
          <p:cNvPr id="60418" name="TextBox 5"/>
          <p:cNvSpPr txBox="1">
            <a:spLocks noChangeArrowheads="1"/>
          </p:cNvSpPr>
          <p:nvPr/>
        </p:nvSpPr>
        <p:spPr bwMode="auto">
          <a:xfrm>
            <a:off x="179388" y="6248400"/>
            <a:ext cx="6473825" cy="366713"/>
          </a:xfrm>
          <a:prstGeom prst="rect">
            <a:avLst/>
          </a:prstGeom>
          <a:noFill/>
          <a:ln w="9525">
            <a:noFill/>
            <a:miter lim="800000"/>
            <a:headEnd/>
            <a:tailEnd/>
          </a:ln>
        </p:spPr>
        <p:txBody>
          <a:bodyPr>
            <a:spAutoFit/>
          </a:bodyPr>
          <a:lstStyle/>
          <a:p>
            <a:pPr algn="r" defTabSz="457200" rtl="1">
              <a:spcBef>
                <a:spcPct val="20000"/>
              </a:spcBef>
              <a:spcAft>
                <a:spcPts val="600"/>
              </a:spcAft>
              <a:buClr>
                <a:schemeClr val="tx2"/>
              </a:buClr>
              <a:buFont typeface="Wingdings 2" pitchFamily="18" charset="2"/>
              <a:buNone/>
            </a:pPr>
            <a:r>
              <a:rPr lang="ar-SA" sz="1800"/>
              <a:t>ابتسامات مسروقة، زيم</a:t>
            </a:r>
            <a:r>
              <a:rPr lang="ar-EG" sz="1800"/>
              <a:t>ي</a:t>
            </a:r>
            <a:r>
              <a:rPr lang="ar-SA" sz="1800"/>
              <a:t>رمان</a:t>
            </a:r>
            <a:r>
              <a:rPr lang="ar-EG" sz="1800"/>
              <a:t> سي</a:t>
            </a:r>
            <a:r>
              <a:rPr lang="ar-SA" sz="1800"/>
              <a:t> </a:t>
            </a:r>
            <a:r>
              <a:rPr lang="ar-EG" sz="1800"/>
              <a:t>و</a:t>
            </a:r>
            <a:r>
              <a:rPr lang="ar-SA" sz="1800"/>
              <a:t>حسين</a:t>
            </a:r>
            <a:r>
              <a:rPr lang="ar-EG" sz="1800"/>
              <a:t> </a:t>
            </a:r>
            <a:r>
              <a:rPr lang="ar-SA" sz="1800"/>
              <a:t>وآخرون</a:t>
            </a:r>
            <a:r>
              <a:rPr lang="ar-EG" sz="1800"/>
              <a:t>،</a:t>
            </a:r>
            <a:r>
              <a:rPr lang="ar-SA" sz="1800"/>
              <a:t> 2003</a:t>
            </a:r>
            <a:endParaRPr lang="ar-EG" sz="1800"/>
          </a:p>
        </p:txBody>
      </p:sp>
      <p:sp>
        <p:nvSpPr>
          <p:cNvPr id="60419" name="Slide Number Placeholder 3"/>
          <p:cNvSpPr>
            <a:spLocks noGrp="1"/>
          </p:cNvSpPr>
          <p:nvPr>
            <p:ph type="sldNum" sz="quarter" idx="10"/>
          </p:nvPr>
        </p:nvSpPr>
        <p:spPr bwMode="auto">
          <a:xfrm>
            <a:off x="0" y="6492875"/>
            <a:ext cx="608013" cy="365125"/>
          </a:xfrm>
          <a:noFill/>
          <a:ln>
            <a:miter lim="800000"/>
            <a:headEnd/>
            <a:tailEnd/>
          </a:ln>
        </p:spPr>
        <p:txBody>
          <a:bodyPr/>
          <a:lstStyle/>
          <a:p>
            <a:fld id="{C8FFE212-9F35-4CFB-AF76-4845ADC0F422}" type="slidenum">
              <a:rPr lang="ar-SA" sz="1600">
                <a:latin typeface="Arial Black" pitchFamily="34" charset="0"/>
                <a:cs typeface="Tahoma" pitchFamily="34" charset="0"/>
              </a:rPr>
              <a:pPr/>
              <a:t>18</a:t>
            </a:fld>
            <a:endParaRPr lang="en-US" sz="1600">
              <a:latin typeface="Arial Black"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bwMode="auto">
          <a:xfrm>
            <a:off x="1009650" y="676275"/>
            <a:ext cx="7124700" cy="923925"/>
          </a:xfrm>
          <a:noFill/>
          <a:ln>
            <a:miter lim="800000"/>
            <a:headEnd/>
            <a:tailEnd/>
          </a:ln>
        </p:spPr>
        <p:txBody>
          <a:bodyPr vert="horz" wrap="square" lIns="91440" tIns="45720" rIns="91440" bIns="45720" numCol="1" anchor="ctr" anchorCtr="0" compatLnSpc="1">
            <a:prstTxWarp prst="textNoShape">
              <a:avLst/>
            </a:prstTxWarp>
          </a:bodyPr>
          <a:lstStyle/>
          <a:p>
            <a:pPr algn="ctr" rtl="1"/>
            <a:r>
              <a:rPr lang="ar-EG" b="1" dirty="0" smtClean="0">
                <a:latin typeface="Times New Roman" pitchFamily="18" charset="0"/>
                <a:cs typeface="Times New Roman" pitchFamily="18" charset="0"/>
              </a:rPr>
              <a:t>دورة الأذى التراكمي</a:t>
            </a:r>
            <a:endParaRPr lang="es-ES" b="1" dirty="0" smtClean="0">
              <a:latin typeface="Times New Roman" pitchFamily="18" charset="0"/>
              <a:cs typeface="Times New Roman" pitchFamily="18" charset="0"/>
            </a:endParaRPr>
          </a:p>
        </p:txBody>
      </p:sp>
      <p:graphicFrame>
        <p:nvGraphicFramePr>
          <p:cNvPr id="5" name="Diagram 4"/>
          <p:cNvGraphicFramePr/>
          <p:nvPr/>
        </p:nvGraphicFramePr>
        <p:xfrm>
          <a:off x="179512" y="1412776"/>
          <a:ext cx="8263467"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1443" name="Slide Number Placeholder 3"/>
          <p:cNvSpPr>
            <a:spLocks noGrp="1"/>
          </p:cNvSpPr>
          <p:nvPr>
            <p:ph type="sldNum" sz="quarter" idx="10"/>
          </p:nvPr>
        </p:nvSpPr>
        <p:spPr bwMode="auto">
          <a:xfrm>
            <a:off x="0" y="6492875"/>
            <a:ext cx="608013" cy="365125"/>
          </a:xfrm>
          <a:noFill/>
          <a:ln>
            <a:miter lim="800000"/>
            <a:headEnd/>
            <a:tailEnd/>
          </a:ln>
        </p:spPr>
        <p:txBody>
          <a:bodyPr/>
          <a:lstStyle/>
          <a:p>
            <a:fld id="{621E6E03-78A5-48E2-8D30-481BB24F6A4A}" type="slidenum">
              <a:rPr lang="ar-SA" sz="1600">
                <a:latin typeface="Arial Black" pitchFamily="34" charset="0"/>
                <a:cs typeface="Tahoma" pitchFamily="34" charset="0"/>
              </a:rPr>
              <a:pPr/>
              <a:t>19</a:t>
            </a:fld>
            <a:endParaRPr lang="en-US" sz="1600">
              <a:latin typeface="Arial Black"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bwMode="auto">
          <a:xfrm>
            <a:off x="1009650" y="676275"/>
            <a:ext cx="7124700" cy="923925"/>
          </a:xfrm>
          <a:noFill/>
          <a:ln>
            <a:miter lim="800000"/>
            <a:headEnd/>
            <a:tailEnd/>
          </a:ln>
        </p:spPr>
        <p:txBody>
          <a:bodyPr vert="horz" wrap="square" lIns="91440" tIns="45720" rIns="91440" bIns="45720" numCol="1" anchor="t" anchorCtr="0" compatLnSpc="1">
            <a:prstTxWarp prst="textNoShape">
              <a:avLst/>
            </a:prstTxWarp>
          </a:bodyPr>
          <a:lstStyle/>
          <a:p>
            <a:pPr algn="ctr" rtl="1" eaLnBrk="1" hangingPunct="1"/>
            <a:r>
              <a:rPr lang="ar-EG" sz="3600" b="1" smtClean="0">
                <a:latin typeface="Times New Roman" pitchFamily="18" charset="0"/>
                <a:cs typeface="Times New Roman" pitchFamily="18" charset="0"/>
              </a:rPr>
              <a:t>أهداف الدورة التدريبية</a:t>
            </a:r>
            <a:endParaRPr lang="es-ES" sz="3600" b="1" smtClean="0">
              <a:latin typeface="Times New Roman" pitchFamily="18" charset="0"/>
              <a:cs typeface="Times New Roman" pitchFamily="18" charset="0"/>
            </a:endParaRPr>
          </a:p>
        </p:txBody>
      </p:sp>
      <p:sp>
        <p:nvSpPr>
          <p:cNvPr id="30722" name="Content Placeholder 2"/>
          <p:cNvSpPr>
            <a:spLocks noGrp="1"/>
          </p:cNvSpPr>
          <p:nvPr>
            <p:ph idx="1"/>
          </p:nvPr>
        </p:nvSpPr>
        <p:spPr bwMode="auto">
          <a:xfrm>
            <a:off x="0" y="1700213"/>
            <a:ext cx="8243888" cy="4824412"/>
          </a:xfrm>
          <a:noFill/>
          <a:ln>
            <a:miter lim="800000"/>
            <a:headEnd/>
            <a:tailEnd/>
          </a:ln>
        </p:spPr>
        <p:txBody>
          <a:bodyPr vert="horz" wrap="square" lIns="91440" tIns="45720" rIns="91440" bIns="45720" numCol="1" anchor="t" anchorCtr="0" compatLnSpc="1">
            <a:prstTxWarp prst="textNoShape">
              <a:avLst/>
            </a:prstTxWarp>
          </a:bodyPr>
          <a:lstStyle/>
          <a:p>
            <a:pPr marL="609600" indent="-609600" eaLnBrk="1" hangingPunct="1">
              <a:buClr>
                <a:schemeClr val="tx1"/>
              </a:buClr>
              <a:buFont typeface="Verdana" pitchFamily="34" charset="0"/>
              <a:buAutoNum type="arabicPeriod"/>
            </a:pPr>
            <a:r>
              <a:rPr lang="ar-EG" sz="2400" dirty="0" smtClean="0">
                <a:latin typeface="Times New Roman" pitchFamily="18" charset="0"/>
                <a:cs typeface="Times New Roman" pitchFamily="18" charset="0"/>
              </a:rPr>
              <a:t>التعرف على كيفية التعامل مع الحالات </a:t>
            </a:r>
            <a:r>
              <a:rPr lang="ar-EG" sz="2400" i="1" dirty="0" smtClean="0">
                <a:latin typeface="Times New Roman" pitchFamily="18" charset="0"/>
                <a:cs typeface="Times New Roman" pitchFamily="18" charset="0"/>
              </a:rPr>
              <a:t>المشتبه بها</a:t>
            </a:r>
          </a:p>
          <a:p>
            <a:pPr marL="609600" indent="-609600" eaLnBrk="1" hangingPunct="1">
              <a:buClr>
                <a:schemeClr val="tx1"/>
              </a:buClr>
              <a:buFont typeface="Verdana" pitchFamily="34" charset="0"/>
              <a:buAutoNum type="arabicPeriod"/>
            </a:pPr>
            <a:r>
              <a:rPr lang="ar-EG" sz="2400" dirty="0" smtClean="0">
                <a:latin typeface="Times New Roman" pitchFamily="18" charset="0"/>
                <a:cs typeface="Times New Roman" pitchFamily="18" charset="0"/>
              </a:rPr>
              <a:t>التعرف على كيفية رعاية ضحية إتجار بالبشرمتعرف عليه عند </a:t>
            </a:r>
            <a:r>
              <a:rPr lang="ar-EG" sz="2400" i="1" dirty="0" smtClean="0">
                <a:latin typeface="Times New Roman" pitchFamily="18" charset="0"/>
                <a:cs typeface="Times New Roman" pitchFamily="18" charset="0"/>
              </a:rPr>
              <a:t>تحويله</a:t>
            </a:r>
            <a:r>
              <a:rPr lang="ar-EG" sz="2400" dirty="0" smtClean="0">
                <a:latin typeface="Times New Roman" pitchFamily="18" charset="0"/>
                <a:cs typeface="Times New Roman" pitchFamily="18" charset="0"/>
              </a:rPr>
              <a:t> إليك</a:t>
            </a:r>
          </a:p>
          <a:p>
            <a:pPr marL="609600" indent="-609600" eaLnBrk="1" hangingPunct="1">
              <a:buClr>
                <a:schemeClr val="tx1"/>
              </a:buClr>
              <a:buFont typeface="Wingdings 2" pitchFamily="18" charset="2"/>
              <a:buNone/>
            </a:pPr>
            <a:r>
              <a:rPr lang="ar-EG" sz="2400" b="1" dirty="0" smtClean="0">
                <a:solidFill>
                  <a:schemeClr val="bg1"/>
                </a:solidFill>
                <a:latin typeface="Times New Roman" pitchFamily="18" charset="0"/>
                <a:cs typeface="Times New Roman" pitchFamily="18" charset="0"/>
              </a:rPr>
              <a:t>أهداف الجلسة</a:t>
            </a:r>
            <a:endParaRPr lang="en-GB" b="1" dirty="0" smtClean="0">
              <a:solidFill>
                <a:schemeClr val="bg1"/>
              </a:solidFill>
              <a:latin typeface="Times New Roman" pitchFamily="18" charset="0"/>
              <a:cs typeface="Times New Roman" pitchFamily="18" charset="0"/>
            </a:endParaRPr>
          </a:p>
          <a:p>
            <a:pPr marL="762000" lvl="1" indent="-304800" eaLnBrk="1" hangingPunct="1">
              <a:buClr>
                <a:schemeClr val="tx1"/>
              </a:buClr>
              <a:buFont typeface="Arial" charset="0"/>
              <a:buChar char="•"/>
            </a:pPr>
            <a:r>
              <a:rPr lang="ar-EG" sz="2000" dirty="0" smtClean="0">
                <a:solidFill>
                  <a:schemeClr val="bg1"/>
                </a:solidFill>
                <a:latin typeface="Times New Roman" pitchFamily="18" charset="0"/>
                <a:cs typeface="Times New Roman" pitchFamily="18" charset="0"/>
              </a:rPr>
              <a:t>فهم الإتجار بالبشر</a:t>
            </a:r>
          </a:p>
          <a:p>
            <a:pPr marL="762000" lvl="1" indent="-304800" eaLnBrk="1" hangingPunct="1">
              <a:buClr>
                <a:schemeClr val="tx1"/>
              </a:buClr>
              <a:buFont typeface="Arial" charset="0"/>
              <a:buChar char="•"/>
            </a:pPr>
            <a:r>
              <a:rPr lang="ar-EG" sz="2000" dirty="0" smtClean="0">
                <a:solidFill>
                  <a:schemeClr val="bg1"/>
                </a:solidFill>
                <a:latin typeface="Times New Roman" pitchFamily="18" charset="0"/>
                <a:cs typeface="Times New Roman" pitchFamily="18" charset="0"/>
              </a:rPr>
              <a:t>تحديد العواقب الصحية الرئيسية للإتجار بالبشر</a:t>
            </a:r>
          </a:p>
          <a:p>
            <a:pPr marL="762000" lvl="1" indent="-304800" eaLnBrk="1" hangingPunct="1">
              <a:buClr>
                <a:schemeClr val="tx1"/>
              </a:buClr>
              <a:buFont typeface="Arial" charset="0"/>
              <a:buChar char="•"/>
            </a:pPr>
            <a:r>
              <a:rPr lang="ar-EG" sz="2000" dirty="0" smtClean="0">
                <a:solidFill>
                  <a:schemeClr val="bg1"/>
                </a:solidFill>
                <a:latin typeface="Times New Roman" pitchFamily="18" charset="0"/>
                <a:cs typeface="Times New Roman" pitchFamily="18" charset="0"/>
              </a:rPr>
              <a:t>التعرف على االسمات الرئيسية للرعاية النفسية الملمة بتأثير الصدمات</a:t>
            </a:r>
          </a:p>
          <a:p>
            <a:pPr marL="762000" lvl="1" indent="-304800" eaLnBrk="1" hangingPunct="1">
              <a:buClr>
                <a:schemeClr val="tx1"/>
              </a:buClr>
              <a:buFont typeface="Arial" charset="0"/>
              <a:buChar char="•"/>
            </a:pPr>
            <a:r>
              <a:rPr lang="ar-EG" sz="2000" dirty="0" smtClean="0">
                <a:solidFill>
                  <a:schemeClr val="bg1"/>
                </a:solidFill>
                <a:latin typeface="Times New Roman" pitchFamily="18" charset="0"/>
                <a:cs typeface="Times New Roman" pitchFamily="18" charset="0"/>
              </a:rPr>
              <a:t>التعرف على الأساليب اللازمة للحفاظ على سلامة مقدمي الرعاية والمرضى</a:t>
            </a:r>
          </a:p>
          <a:p>
            <a:pPr marL="762000" lvl="1" indent="-304800" eaLnBrk="1" hangingPunct="1">
              <a:buClr>
                <a:schemeClr val="tx1"/>
              </a:buClr>
              <a:buFont typeface="Arial" charset="0"/>
              <a:buChar char="•"/>
            </a:pPr>
            <a:r>
              <a:rPr lang="ar-EG" sz="2000" dirty="0" smtClean="0">
                <a:solidFill>
                  <a:schemeClr val="bg1"/>
                </a:solidFill>
                <a:latin typeface="Times New Roman" pitchFamily="18" charset="0"/>
                <a:cs typeface="Times New Roman" pitchFamily="18" charset="0"/>
              </a:rPr>
              <a:t>فهم فوائد نُهج الرعاية المتخصصة </a:t>
            </a:r>
          </a:p>
          <a:p>
            <a:pPr marL="762000" lvl="1" indent="-304800" eaLnBrk="1" hangingPunct="1">
              <a:buClr>
                <a:schemeClr val="tx1"/>
              </a:buClr>
              <a:buFont typeface="Arial" charset="0"/>
              <a:buChar char="•"/>
            </a:pPr>
            <a:r>
              <a:rPr lang="ar-EG" sz="2000" dirty="0" smtClean="0">
                <a:solidFill>
                  <a:schemeClr val="bg1"/>
                </a:solidFill>
                <a:latin typeface="Times New Roman" pitchFamily="18" charset="0"/>
                <a:cs typeface="Times New Roman" pitchFamily="18" charset="0"/>
              </a:rPr>
              <a:t>تحديد إمكانيات وحدود دور مقدمي الرعاية الصحية</a:t>
            </a:r>
            <a:endParaRPr lang="en-GB" sz="2000" dirty="0" smtClean="0">
              <a:solidFill>
                <a:schemeClr val="bg1"/>
              </a:solidFill>
              <a:latin typeface="Times New Roman" pitchFamily="18" charset="0"/>
              <a:cs typeface="Times New Roman" pitchFamily="18" charset="0"/>
            </a:endParaRPr>
          </a:p>
          <a:p>
            <a:pPr marL="609600" indent="-609600" eaLnBrk="1" hangingPunct="1">
              <a:buClr>
                <a:schemeClr val="tx1"/>
              </a:buClr>
              <a:buFont typeface="Wingdings 2" pitchFamily="18" charset="2"/>
              <a:buNone/>
            </a:pPr>
            <a:endParaRPr lang="en-GB" sz="1400" dirty="0" smtClean="0">
              <a:latin typeface="Times New Roman" pitchFamily="18" charset="0"/>
              <a:cs typeface="Times New Roman" pitchFamily="18" charset="0"/>
            </a:endParaRPr>
          </a:p>
        </p:txBody>
      </p:sp>
      <p:sp>
        <p:nvSpPr>
          <p:cNvPr id="30723" name="Slide Number Placeholder 3"/>
          <p:cNvSpPr>
            <a:spLocks noGrp="1"/>
          </p:cNvSpPr>
          <p:nvPr>
            <p:ph type="sldNum" sz="quarter" idx="10"/>
          </p:nvPr>
        </p:nvSpPr>
        <p:spPr bwMode="auto">
          <a:xfrm>
            <a:off x="0" y="6492875"/>
            <a:ext cx="608013" cy="365125"/>
          </a:xfrm>
          <a:noFill/>
          <a:ln>
            <a:miter lim="800000"/>
            <a:headEnd/>
            <a:tailEnd/>
          </a:ln>
        </p:spPr>
        <p:txBody>
          <a:bodyPr/>
          <a:lstStyle/>
          <a:p>
            <a:fld id="{D573066D-3124-4C2A-9D23-67806EE8DFD6}" type="slidenum">
              <a:rPr lang="ar-SA" sz="1600" smtClean="0">
                <a:latin typeface="Arial Black" pitchFamily="34" charset="0"/>
                <a:cs typeface="Tahoma" pitchFamily="34" charset="0"/>
              </a:rPr>
              <a:pPr/>
              <a:t>2</a:t>
            </a:fld>
            <a:endParaRPr lang="en-US" sz="1600" smtClean="0">
              <a:latin typeface="Arial Black"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bwMode="auto">
          <a:xfrm>
            <a:off x="1009650" y="676275"/>
            <a:ext cx="7124700" cy="923925"/>
          </a:xfrm>
          <a:noFill/>
          <a:ln>
            <a:miter lim="800000"/>
            <a:headEnd/>
            <a:tailEnd/>
          </a:ln>
        </p:spPr>
        <p:txBody>
          <a:bodyPr vert="horz" wrap="square" lIns="91440" tIns="45720" rIns="91440" bIns="45720" numCol="1" anchor="ctr" anchorCtr="0" compatLnSpc="1">
            <a:prstTxWarp prst="textNoShape">
              <a:avLst/>
            </a:prstTxWarp>
          </a:bodyPr>
          <a:lstStyle/>
          <a:p>
            <a:pPr algn="ctr" rtl="1"/>
            <a:r>
              <a:rPr lang="ar-EG" b="1" dirty="0" smtClean="0">
                <a:latin typeface="Times New Roman" pitchFamily="18" charset="0"/>
                <a:cs typeface="Times New Roman" pitchFamily="18" charset="0"/>
              </a:rPr>
              <a:t>المخاطر الصحية ما قبل الإتجار</a:t>
            </a:r>
            <a:endParaRPr lang="es-ES" b="1" dirty="0" smtClean="0">
              <a:latin typeface="Times New Roman" pitchFamily="18" charset="0"/>
              <a:cs typeface="Times New Roman" pitchFamily="18" charset="0"/>
            </a:endParaRPr>
          </a:p>
        </p:txBody>
      </p:sp>
      <p:sp>
        <p:nvSpPr>
          <p:cNvPr id="3" name="Content Placeholder 2"/>
          <p:cNvSpPr>
            <a:spLocks noGrp="1"/>
          </p:cNvSpPr>
          <p:nvPr>
            <p:ph idx="1"/>
          </p:nvPr>
        </p:nvSpPr>
        <p:spPr>
          <a:xfrm>
            <a:off x="1338263" y="1806575"/>
            <a:ext cx="6473825" cy="4052888"/>
          </a:xfrm>
        </p:spPr>
        <p:txBody>
          <a:bodyPr vert="horz" wrap="square" lIns="91440" tIns="45720" rIns="91440" bIns="45720" numCol="1" anchor="t" anchorCtr="0" compatLnSpc="1">
            <a:prstTxWarp prst="textNoShape">
              <a:avLst/>
            </a:prstTxWarp>
          </a:bodyPr>
          <a:lstStyle/>
          <a:p>
            <a:pPr>
              <a:buClr>
                <a:schemeClr val="tx1"/>
              </a:buClr>
              <a:buFont typeface="Arial" pitchFamily="34" charset="0"/>
              <a:buChar char="•"/>
            </a:pPr>
            <a:r>
              <a:rPr lang="ar-EG" dirty="0" smtClean="0">
                <a:latin typeface="Verdana" pitchFamily="34" charset="0"/>
                <a:cs typeface="Arial" pitchFamily="34" charset="0"/>
              </a:rPr>
              <a:t>اذكر</a:t>
            </a:r>
            <a:r>
              <a:rPr lang="ar-SA" dirty="0" smtClean="0">
                <a:latin typeface="Verdana" pitchFamily="34" charset="0"/>
                <a:cs typeface="Arial" pitchFamily="34" charset="0"/>
              </a:rPr>
              <a:t> ثلاثة أنواع من المخاطر الصحية أو </a:t>
            </a:r>
            <a:r>
              <a:rPr lang="ar-EG" dirty="0" smtClean="0">
                <a:latin typeface="Verdana" pitchFamily="34" charset="0"/>
                <a:cs typeface="Arial" pitchFamily="34" charset="0"/>
              </a:rPr>
              <a:t>المواقف</a:t>
            </a:r>
            <a:r>
              <a:rPr lang="ar-SA" dirty="0" smtClean="0">
                <a:latin typeface="Verdana" pitchFamily="34" charset="0"/>
                <a:cs typeface="Arial" pitchFamily="34" charset="0"/>
              </a:rPr>
              <a:t> </a:t>
            </a:r>
            <a:r>
              <a:rPr lang="ar-EG" dirty="0" smtClean="0">
                <a:latin typeface="Verdana" pitchFamily="34" charset="0"/>
                <a:cs typeface="Arial" pitchFamily="34" charset="0"/>
              </a:rPr>
              <a:t>التي لها تأثير خطير على الصحة </a:t>
            </a:r>
            <a:r>
              <a:rPr lang="ar-SA" dirty="0" smtClean="0">
                <a:latin typeface="Verdana" pitchFamily="34" charset="0"/>
                <a:cs typeface="Arial" pitchFamily="34" charset="0"/>
              </a:rPr>
              <a:t>التي قد تكون موجودة أو</a:t>
            </a:r>
            <a:r>
              <a:rPr lang="ar-EG" dirty="0" smtClean="0">
                <a:latin typeface="Verdana" pitchFamily="34" charset="0"/>
                <a:cs typeface="Arial" pitchFamily="34" charset="0"/>
              </a:rPr>
              <a:t>قد</a:t>
            </a:r>
            <a:r>
              <a:rPr lang="ar-SA" dirty="0" smtClean="0">
                <a:latin typeface="Verdana" pitchFamily="34" charset="0"/>
                <a:cs typeface="Arial" pitchFamily="34" charset="0"/>
              </a:rPr>
              <a:t> </a:t>
            </a:r>
            <a:r>
              <a:rPr lang="ar-EG" dirty="0" smtClean="0">
                <a:latin typeface="Verdana" pitchFamily="34" charset="0"/>
                <a:cs typeface="Arial" pitchFamily="34" charset="0"/>
              </a:rPr>
              <a:t>ت</a:t>
            </a:r>
            <a:r>
              <a:rPr lang="ar-SA" dirty="0" smtClean="0">
                <a:latin typeface="Verdana" pitchFamily="34" charset="0"/>
                <a:cs typeface="Arial" pitchFamily="34" charset="0"/>
              </a:rPr>
              <a:t>حدث </a:t>
            </a:r>
            <a:r>
              <a:rPr lang="ar-SA" u="sng" dirty="0" smtClean="0">
                <a:latin typeface="Verdana" pitchFamily="34" charset="0"/>
                <a:cs typeface="Arial" pitchFamily="34" charset="0"/>
              </a:rPr>
              <a:t>قبل</a:t>
            </a:r>
            <a:r>
              <a:rPr lang="ar-SA" dirty="0" smtClean="0">
                <a:latin typeface="Verdana" pitchFamily="34" charset="0"/>
                <a:cs typeface="Arial" pitchFamily="34" charset="0"/>
              </a:rPr>
              <a:t> </a:t>
            </a:r>
            <a:r>
              <a:rPr lang="ar-EG" dirty="0" smtClean="0">
                <a:latin typeface="Verdana" pitchFamily="34" charset="0"/>
                <a:cs typeface="Arial" pitchFamily="34" charset="0"/>
              </a:rPr>
              <a:t>أن </a:t>
            </a:r>
            <a:r>
              <a:rPr lang="ar-SA" dirty="0" smtClean="0">
                <a:latin typeface="Verdana" pitchFamily="34" charset="0"/>
                <a:cs typeface="Arial" pitchFamily="34" charset="0"/>
              </a:rPr>
              <a:t>يجد</a:t>
            </a:r>
            <a:r>
              <a:rPr lang="ar-EG" dirty="0" smtClean="0">
                <a:latin typeface="Verdana" pitchFamily="34" charset="0"/>
                <a:cs typeface="Arial" pitchFamily="34" charset="0"/>
              </a:rPr>
              <a:t> الشخص</a:t>
            </a:r>
            <a:r>
              <a:rPr lang="ar-SA" dirty="0" smtClean="0">
                <a:latin typeface="Verdana" pitchFamily="34" charset="0"/>
                <a:cs typeface="Arial" pitchFamily="34" charset="0"/>
              </a:rPr>
              <a:t> نفسه</a:t>
            </a:r>
            <a:r>
              <a:rPr lang="ar-EG" dirty="0" smtClean="0">
                <a:latin typeface="Verdana" pitchFamily="34" charset="0"/>
                <a:cs typeface="Arial" pitchFamily="34" charset="0"/>
              </a:rPr>
              <a:t> متورطاً</a:t>
            </a:r>
            <a:r>
              <a:rPr lang="ar-SA" dirty="0" smtClean="0">
                <a:latin typeface="Verdana" pitchFamily="34" charset="0"/>
                <a:cs typeface="Arial" pitchFamily="34" charset="0"/>
              </a:rPr>
              <a:t> في </a:t>
            </a:r>
            <a:r>
              <a:rPr lang="ar-EG" dirty="0" smtClean="0">
                <a:latin typeface="Verdana" pitchFamily="34" charset="0"/>
                <a:cs typeface="Arial" pitchFamily="34" charset="0"/>
              </a:rPr>
              <a:t> حالة الإتجار</a:t>
            </a:r>
            <a:r>
              <a:rPr lang="ar-SA" dirty="0" smtClean="0">
                <a:latin typeface="Verdana" pitchFamily="34" charset="0"/>
                <a:cs typeface="Arial" pitchFamily="34" charset="0"/>
              </a:rPr>
              <a:t>؟</a:t>
            </a:r>
            <a:endParaRPr lang="en-GB" sz="2400" dirty="0" smtClean="0">
              <a:latin typeface="Times New Roman" pitchFamily="18" charset="0"/>
              <a:cs typeface="Times New Roman" pitchFamily="18" charset="0"/>
            </a:endParaRPr>
          </a:p>
          <a:p>
            <a:pPr>
              <a:buClr>
                <a:schemeClr val="tx1"/>
              </a:buClr>
              <a:buFont typeface="Wingdings 2" pitchFamily="18" charset="2"/>
              <a:buNone/>
            </a:pPr>
            <a:endParaRPr lang="en-GB" sz="1200" dirty="0" smtClean="0">
              <a:latin typeface="Times New Roman" pitchFamily="18" charset="0"/>
              <a:cs typeface="Times New Roman" pitchFamily="18" charset="0"/>
            </a:endParaRPr>
          </a:p>
          <a:p>
            <a:pPr>
              <a:buClr>
                <a:schemeClr val="tx1"/>
              </a:buClr>
              <a:buFont typeface="Arial" pitchFamily="34" charset="0"/>
              <a:buChar char="•"/>
            </a:pPr>
            <a:r>
              <a:rPr lang="ar-SA" dirty="0" smtClean="0">
                <a:latin typeface="Verdana" pitchFamily="34" charset="0"/>
                <a:cs typeface="Arial" pitchFamily="34" charset="0"/>
              </a:rPr>
              <a:t>كيف </a:t>
            </a:r>
            <a:r>
              <a:rPr lang="ar-EG" dirty="0" smtClean="0">
                <a:latin typeface="Verdana" pitchFamily="34" charset="0"/>
                <a:cs typeface="Arial" pitchFamily="34" charset="0"/>
              </a:rPr>
              <a:t>من الممكن</a:t>
            </a:r>
            <a:r>
              <a:rPr lang="ar-SA" dirty="0" smtClean="0">
                <a:latin typeface="Verdana" pitchFamily="34" charset="0"/>
                <a:cs typeface="Arial" pitchFamily="34" charset="0"/>
              </a:rPr>
              <a:t> </a:t>
            </a:r>
            <a:r>
              <a:rPr lang="ar-EG" dirty="0" smtClean="0">
                <a:latin typeface="Verdana" pitchFamily="34" charset="0"/>
                <a:cs typeface="Arial" pitchFamily="34" charset="0"/>
              </a:rPr>
              <a:t>أن تتسبب </a:t>
            </a:r>
            <a:r>
              <a:rPr lang="ar-SA" dirty="0" smtClean="0">
                <a:latin typeface="Verdana" pitchFamily="34" charset="0"/>
                <a:cs typeface="Arial" pitchFamily="34" charset="0"/>
              </a:rPr>
              <a:t>بعض المخاطر </a:t>
            </a:r>
            <a:r>
              <a:rPr lang="ar-EG" dirty="0" smtClean="0">
                <a:latin typeface="Verdana" pitchFamily="34" charset="0"/>
                <a:cs typeface="Arial" pitchFamily="34" charset="0"/>
              </a:rPr>
              <a:t>أو االظروف </a:t>
            </a:r>
            <a:r>
              <a:rPr lang="ar-SA" dirty="0" smtClean="0">
                <a:latin typeface="Verdana" pitchFamily="34" charset="0"/>
                <a:cs typeface="Arial" pitchFamily="34" charset="0"/>
              </a:rPr>
              <a:t>الصحية </a:t>
            </a:r>
            <a:r>
              <a:rPr lang="ar-EG" dirty="0" smtClean="0">
                <a:latin typeface="Verdana" pitchFamily="34" charset="0"/>
                <a:cs typeface="Arial" pitchFamily="34" charset="0"/>
              </a:rPr>
              <a:t>في مرحلة ما </a:t>
            </a:r>
            <a:r>
              <a:rPr lang="ar-SA" dirty="0" smtClean="0">
                <a:latin typeface="Verdana" pitchFamily="34" charset="0"/>
                <a:cs typeface="Arial" pitchFamily="34" charset="0"/>
              </a:rPr>
              <a:t>قبل ا</a:t>
            </a:r>
            <a:r>
              <a:rPr lang="ar-EG" dirty="0" smtClean="0">
                <a:latin typeface="Verdana" pitchFamily="34" charset="0"/>
                <a:cs typeface="Arial" pitchFamily="34" charset="0"/>
              </a:rPr>
              <a:t>لإ</a:t>
            </a:r>
            <a:r>
              <a:rPr lang="ar-SA" dirty="0" smtClean="0">
                <a:latin typeface="Verdana" pitchFamily="34" charset="0"/>
                <a:cs typeface="Arial" pitchFamily="34" charset="0"/>
              </a:rPr>
              <a:t>تجار </a:t>
            </a:r>
            <a:r>
              <a:rPr lang="ar-EG" dirty="0" smtClean="0">
                <a:latin typeface="Verdana" pitchFamily="34" charset="0"/>
                <a:cs typeface="Arial" pitchFamily="34" charset="0"/>
              </a:rPr>
              <a:t>في التأثير على كون </a:t>
            </a:r>
            <a:r>
              <a:rPr lang="ar-SA" dirty="0" smtClean="0">
                <a:latin typeface="Verdana" pitchFamily="34" charset="0"/>
                <a:cs typeface="Arial" pitchFamily="34" charset="0"/>
              </a:rPr>
              <a:t>الشخص</a:t>
            </a:r>
            <a:r>
              <a:rPr lang="ar-EG" dirty="0" smtClean="0">
                <a:latin typeface="Verdana" pitchFamily="34" charset="0"/>
                <a:cs typeface="Arial" pitchFamily="34" charset="0"/>
              </a:rPr>
              <a:t> عرضة للسقوط ضحية</a:t>
            </a:r>
            <a:r>
              <a:rPr lang="ar-SA" dirty="0" smtClean="0">
                <a:latin typeface="Verdana" pitchFamily="34" charset="0"/>
                <a:cs typeface="Arial" pitchFamily="34" charset="0"/>
              </a:rPr>
              <a:t> </a:t>
            </a:r>
            <a:r>
              <a:rPr lang="ar-EG" dirty="0" smtClean="0">
                <a:latin typeface="Verdana" pitchFamily="34" charset="0"/>
                <a:cs typeface="Arial" pitchFamily="34" charset="0"/>
              </a:rPr>
              <a:t>للإ</a:t>
            </a:r>
            <a:r>
              <a:rPr lang="ar-SA" dirty="0" smtClean="0">
                <a:latin typeface="Verdana" pitchFamily="34" charset="0"/>
                <a:cs typeface="Arial" pitchFamily="34" charset="0"/>
              </a:rPr>
              <a:t>تجار؟</a:t>
            </a:r>
            <a:endParaRPr lang="en-US" dirty="0" smtClean="0">
              <a:latin typeface="Verdana" pitchFamily="34" charset="0"/>
              <a:cs typeface="Arial" pitchFamily="34" charset="0"/>
            </a:endParaRPr>
          </a:p>
          <a:p>
            <a:pPr>
              <a:buClr>
                <a:schemeClr val="tx1"/>
              </a:buClr>
              <a:buFont typeface="Arial" pitchFamily="34" charset="0"/>
              <a:buChar char="•"/>
            </a:pPr>
            <a:endParaRPr lang="en-GB" sz="2400" dirty="0" smtClean="0">
              <a:latin typeface="Times New Roman" pitchFamily="18" charset="0"/>
              <a:cs typeface="Times New Roman" pitchFamily="18" charset="0"/>
            </a:endParaRPr>
          </a:p>
          <a:p>
            <a:pPr>
              <a:buFont typeface="Wingdings 2" pitchFamily="18" charset="2"/>
              <a:buNone/>
            </a:pPr>
            <a:endParaRPr lang="es-ES" dirty="0" smtClean="0">
              <a:latin typeface="Times New Roman" pitchFamily="18" charset="0"/>
              <a:cs typeface="Times New Roman" pitchFamily="18" charset="0"/>
            </a:endParaRPr>
          </a:p>
        </p:txBody>
      </p:sp>
      <p:sp>
        <p:nvSpPr>
          <p:cNvPr id="63491" name="Slide Number Placeholder 3"/>
          <p:cNvSpPr>
            <a:spLocks noGrp="1"/>
          </p:cNvSpPr>
          <p:nvPr>
            <p:ph type="sldNum" sz="quarter" idx="10"/>
          </p:nvPr>
        </p:nvSpPr>
        <p:spPr bwMode="auto">
          <a:xfrm>
            <a:off x="0" y="6492875"/>
            <a:ext cx="608013" cy="365125"/>
          </a:xfrm>
          <a:noFill/>
          <a:ln>
            <a:miter lim="800000"/>
            <a:headEnd/>
            <a:tailEnd/>
          </a:ln>
        </p:spPr>
        <p:txBody>
          <a:bodyPr/>
          <a:lstStyle/>
          <a:p>
            <a:fld id="{9ADC1FBF-1C8F-4E88-B2B1-4827828F340D}" type="slidenum">
              <a:rPr lang="ar-SA" sz="1600">
                <a:latin typeface="Arial Black" pitchFamily="34" charset="0"/>
                <a:cs typeface="Tahoma" pitchFamily="34" charset="0"/>
              </a:rPr>
              <a:pPr/>
              <a:t>20</a:t>
            </a:fld>
            <a:endParaRPr lang="en-US" sz="1600">
              <a:latin typeface="Arial Black"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ext Box 6"/>
          <p:cNvSpPr txBox="1">
            <a:spLocks noChangeArrowheads="1"/>
          </p:cNvSpPr>
          <p:nvPr/>
        </p:nvSpPr>
        <p:spPr bwMode="auto">
          <a:xfrm>
            <a:off x="900113" y="458788"/>
            <a:ext cx="7704137" cy="1077218"/>
          </a:xfrm>
          <a:prstGeom prst="rect">
            <a:avLst/>
          </a:prstGeom>
          <a:noFill/>
          <a:ln w="9525">
            <a:noFill/>
            <a:miter lim="800000"/>
            <a:headEnd/>
            <a:tailEnd/>
          </a:ln>
        </p:spPr>
        <p:txBody>
          <a:bodyPr>
            <a:spAutoFit/>
          </a:bodyPr>
          <a:lstStyle/>
          <a:p>
            <a:pPr algn="ctr" rtl="1"/>
            <a:r>
              <a:rPr lang="ar-EG" sz="3200" b="1" dirty="0" smtClean="0">
                <a:solidFill>
                  <a:schemeClr val="bg1"/>
                </a:solidFill>
                <a:latin typeface="Times New Roman" pitchFamily="18" charset="0"/>
                <a:cs typeface="Times New Roman" pitchFamily="18" charset="0"/>
              </a:rPr>
              <a:t>العنف الذى تعرضت له النساء</a:t>
            </a:r>
          </a:p>
          <a:p>
            <a:pPr algn="ctr" rtl="1"/>
            <a:r>
              <a:rPr lang="ar-EG" sz="3200" b="1" dirty="0" smtClean="0">
                <a:solidFill>
                  <a:schemeClr val="bg1"/>
                </a:solidFill>
                <a:latin typeface="Times New Roman" pitchFamily="18" charset="0"/>
                <a:cs typeface="Times New Roman" pitchFamily="18" charset="0"/>
              </a:rPr>
              <a:t>قبل الإتجار بهم</a:t>
            </a:r>
          </a:p>
        </p:txBody>
      </p:sp>
      <p:sp>
        <p:nvSpPr>
          <p:cNvPr id="65538" name="TextBox 5"/>
          <p:cNvSpPr txBox="1">
            <a:spLocks noChangeArrowheads="1"/>
          </p:cNvSpPr>
          <p:nvPr/>
        </p:nvSpPr>
        <p:spPr bwMode="auto">
          <a:xfrm>
            <a:off x="179388" y="6248400"/>
            <a:ext cx="6473825" cy="773113"/>
          </a:xfrm>
          <a:prstGeom prst="rect">
            <a:avLst/>
          </a:prstGeom>
          <a:noFill/>
          <a:ln w="9525">
            <a:noFill/>
            <a:miter lim="800000"/>
            <a:headEnd/>
            <a:tailEnd/>
          </a:ln>
        </p:spPr>
        <p:txBody>
          <a:bodyPr>
            <a:spAutoFit/>
          </a:bodyPr>
          <a:lstStyle/>
          <a:p>
            <a:pPr algn="r" defTabSz="457200" rtl="1">
              <a:spcBef>
                <a:spcPct val="20000"/>
              </a:spcBef>
              <a:spcAft>
                <a:spcPts val="600"/>
              </a:spcAft>
              <a:buClr>
                <a:schemeClr val="tx2"/>
              </a:buClr>
              <a:buFont typeface="Wingdings 2" pitchFamily="18" charset="2"/>
              <a:buNone/>
            </a:pPr>
            <a:r>
              <a:rPr lang="ar-SA" sz="1800"/>
              <a:t>ابتسامات مسروقة، زيم</a:t>
            </a:r>
            <a:r>
              <a:rPr lang="ar-EG" sz="1800"/>
              <a:t>ي</a:t>
            </a:r>
            <a:r>
              <a:rPr lang="ar-SA" sz="1800"/>
              <a:t>رمان</a:t>
            </a:r>
            <a:r>
              <a:rPr lang="ar-EG" sz="1800"/>
              <a:t> سي</a:t>
            </a:r>
            <a:r>
              <a:rPr lang="ar-SA" sz="1800"/>
              <a:t> </a:t>
            </a:r>
            <a:r>
              <a:rPr lang="ar-EG" sz="1800"/>
              <a:t>و</a:t>
            </a:r>
            <a:r>
              <a:rPr lang="ar-SA" sz="1800"/>
              <a:t>حسين</a:t>
            </a:r>
            <a:r>
              <a:rPr lang="ar-EG" sz="1800"/>
              <a:t> </a:t>
            </a:r>
            <a:r>
              <a:rPr lang="ar-SA" sz="1800"/>
              <a:t>وآخرون</a:t>
            </a:r>
            <a:r>
              <a:rPr lang="ar-EG" sz="1800"/>
              <a:t>،</a:t>
            </a:r>
            <a:r>
              <a:rPr lang="ar-SA" sz="1800"/>
              <a:t> 2003</a:t>
            </a:r>
            <a:endParaRPr lang="en-US" sz="1800"/>
          </a:p>
          <a:p>
            <a:pPr algn="r" defTabSz="457200" rtl="1">
              <a:spcBef>
                <a:spcPct val="20000"/>
              </a:spcBef>
              <a:spcAft>
                <a:spcPts val="600"/>
              </a:spcAft>
              <a:buClr>
                <a:schemeClr val="tx2"/>
              </a:buClr>
              <a:buFont typeface="Wingdings 2" pitchFamily="18" charset="2"/>
              <a:buNone/>
            </a:pPr>
            <a:endParaRPr lang="ar-EG" sz="1800"/>
          </a:p>
        </p:txBody>
      </p:sp>
      <p:sp>
        <p:nvSpPr>
          <p:cNvPr id="65539" name="Slide Number Placeholder 3"/>
          <p:cNvSpPr>
            <a:spLocks noGrp="1"/>
          </p:cNvSpPr>
          <p:nvPr>
            <p:ph type="sldNum" sz="quarter" idx="10"/>
          </p:nvPr>
        </p:nvSpPr>
        <p:spPr bwMode="auto">
          <a:xfrm>
            <a:off x="0" y="6492875"/>
            <a:ext cx="608013" cy="365125"/>
          </a:xfrm>
          <a:noFill/>
          <a:ln>
            <a:miter lim="800000"/>
            <a:headEnd/>
            <a:tailEnd/>
          </a:ln>
        </p:spPr>
        <p:txBody>
          <a:bodyPr/>
          <a:lstStyle/>
          <a:p>
            <a:fld id="{F9CF80A4-84D9-4AEB-A549-FE768E336D33}" type="slidenum">
              <a:rPr lang="ar-SA" sz="1600">
                <a:latin typeface="Arial Black" pitchFamily="34" charset="0"/>
                <a:cs typeface="Tahoma" pitchFamily="34" charset="0"/>
              </a:rPr>
              <a:pPr/>
              <a:t>21</a:t>
            </a:fld>
            <a:endParaRPr lang="en-US" sz="1600">
              <a:latin typeface="Arial Black" pitchFamily="34" charset="0"/>
            </a:endParaRPr>
          </a:p>
        </p:txBody>
      </p:sp>
      <p:grpSp>
        <p:nvGrpSpPr>
          <p:cNvPr id="2" name="Group 4"/>
          <p:cNvGrpSpPr>
            <a:grpSpLocks noChangeAspect="1"/>
          </p:cNvGrpSpPr>
          <p:nvPr/>
        </p:nvGrpSpPr>
        <p:grpSpPr bwMode="auto">
          <a:xfrm>
            <a:off x="0" y="1752600"/>
            <a:ext cx="7923213" cy="3656013"/>
            <a:chOff x="0" y="1104"/>
            <a:chExt cx="4991" cy="2303"/>
          </a:xfrm>
        </p:grpSpPr>
        <p:sp>
          <p:nvSpPr>
            <p:cNvPr id="65541" name="AutoShape 3"/>
            <p:cNvSpPr>
              <a:spLocks noChangeAspect="1" noChangeArrowheads="1" noTextEdit="1"/>
            </p:cNvSpPr>
            <p:nvPr/>
          </p:nvSpPr>
          <p:spPr bwMode="auto">
            <a:xfrm>
              <a:off x="0" y="1104"/>
              <a:ext cx="4991" cy="2303"/>
            </a:xfrm>
            <a:prstGeom prst="rect">
              <a:avLst/>
            </a:prstGeom>
            <a:noFill/>
            <a:ln w="9525">
              <a:noFill/>
              <a:miter lim="800000"/>
              <a:headEnd/>
              <a:tailEnd/>
            </a:ln>
          </p:spPr>
          <p:txBody>
            <a:bodyPr/>
            <a:lstStyle/>
            <a:p>
              <a:endParaRPr lang="en-US"/>
            </a:p>
          </p:txBody>
        </p:sp>
        <p:sp>
          <p:nvSpPr>
            <p:cNvPr id="65542" name="Rectangle 5"/>
            <p:cNvSpPr>
              <a:spLocks noChangeArrowheads="1"/>
            </p:cNvSpPr>
            <p:nvPr/>
          </p:nvSpPr>
          <p:spPr bwMode="auto">
            <a:xfrm>
              <a:off x="33" y="1131"/>
              <a:ext cx="4925" cy="2254"/>
            </a:xfrm>
            <a:prstGeom prst="rect">
              <a:avLst/>
            </a:prstGeom>
            <a:solidFill>
              <a:srgbClr val="FFFFFF"/>
            </a:solidFill>
            <a:ln w="9525">
              <a:noFill/>
              <a:miter lim="800000"/>
              <a:headEnd/>
              <a:tailEnd/>
            </a:ln>
          </p:spPr>
          <p:txBody>
            <a:bodyPr/>
            <a:lstStyle/>
            <a:p>
              <a:endParaRPr lang="en-US" sz="1800">
                <a:latin typeface="Verdana" pitchFamily="34" charset="0"/>
              </a:endParaRPr>
            </a:p>
          </p:txBody>
        </p:sp>
        <p:sp>
          <p:nvSpPr>
            <p:cNvPr id="65543" name="Freeform 6"/>
            <p:cNvSpPr>
              <a:spLocks/>
            </p:cNvSpPr>
            <p:nvPr/>
          </p:nvSpPr>
          <p:spPr bwMode="auto">
            <a:xfrm>
              <a:off x="823" y="2726"/>
              <a:ext cx="3773" cy="186"/>
            </a:xfrm>
            <a:custGeom>
              <a:avLst/>
              <a:gdLst>
                <a:gd name="T0" fmla="*/ 0 w 3773"/>
                <a:gd name="T1" fmla="*/ 186 h 186"/>
                <a:gd name="T2" fmla="*/ 281 w 3773"/>
                <a:gd name="T3" fmla="*/ 0 h 186"/>
                <a:gd name="T4" fmla="*/ 3773 w 3773"/>
                <a:gd name="T5" fmla="*/ 0 h 186"/>
                <a:gd name="T6" fmla="*/ 3492 w 3773"/>
                <a:gd name="T7" fmla="*/ 186 h 186"/>
                <a:gd name="T8" fmla="*/ 0 w 3773"/>
                <a:gd name="T9" fmla="*/ 186 h 186"/>
                <a:gd name="T10" fmla="*/ 0 60000 65536"/>
                <a:gd name="T11" fmla="*/ 0 60000 65536"/>
                <a:gd name="T12" fmla="*/ 0 60000 65536"/>
                <a:gd name="T13" fmla="*/ 0 60000 65536"/>
                <a:gd name="T14" fmla="*/ 0 60000 65536"/>
                <a:gd name="T15" fmla="*/ 0 w 3773"/>
                <a:gd name="T16" fmla="*/ 0 h 186"/>
                <a:gd name="T17" fmla="*/ 3773 w 3773"/>
                <a:gd name="T18" fmla="*/ 186 h 186"/>
              </a:gdLst>
              <a:ahLst/>
              <a:cxnLst>
                <a:cxn ang="T10">
                  <a:pos x="T0" y="T1"/>
                </a:cxn>
                <a:cxn ang="T11">
                  <a:pos x="T2" y="T3"/>
                </a:cxn>
                <a:cxn ang="T12">
                  <a:pos x="T4" y="T5"/>
                </a:cxn>
                <a:cxn ang="T13">
                  <a:pos x="T6" y="T7"/>
                </a:cxn>
                <a:cxn ang="T14">
                  <a:pos x="T8" y="T9"/>
                </a:cxn>
              </a:cxnLst>
              <a:rect l="T15" t="T16" r="T17" b="T18"/>
              <a:pathLst>
                <a:path w="3773" h="186">
                  <a:moveTo>
                    <a:pt x="0" y="186"/>
                  </a:moveTo>
                  <a:lnTo>
                    <a:pt x="281" y="0"/>
                  </a:lnTo>
                  <a:lnTo>
                    <a:pt x="3773" y="0"/>
                  </a:lnTo>
                  <a:lnTo>
                    <a:pt x="3492" y="186"/>
                  </a:lnTo>
                  <a:lnTo>
                    <a:pt x="0" y="186"/>
                  </a:lnTo>
                  <a:close/>
                </a:path>
              </a:pathLst>
            </a:custGeom>
            <a:solidFill>
              <a:srgbClr val="808080"/>
            </a:solidFill>
            <a:ln w="9525">
              <a:noFill/>
              <a:round/>
              <a:headEnd/>
              <a:tailEnd/>
            </a:ln>
          </p:spPr>
          <p:txBody>
            <a:bodyPr/>
            <a:lstStyle/>
            <a:p>
              <a:endParaRPr lang="en-US"/>
            </a:p>
          </p:txBody>
        </p:sp>
        <p:sp>
          <p:nvSpPr>
            <p:cNvPr id="65544" name="Freeform 7"/>
            <p:cNvSpPr>
              <a:spLocks/>
            </p:cNvSpPr>
            <p:nvPr/>
          </p:nvSpPr>
          <p:spPr bwMode="auto">
            <a:xfrm>
              <a:off x="823" y="1137"/>
              <a:ext cx="281" cy="1775"/>
            </a:xfrm>
            <a:custGeom>
              <a:avLst/>
              <a:gdLst>
                <a:gd name="T0" fmla="*/ 0 w 281"/>
                <a:gd name="T1" fmla="*/ 1775 h 1775"/>
                <a:gd name="T2" fmla="*/ 0 w 281"/>
                <a:gd name="T3" fmla="*/ 185 h 1775"/>
                <a:gd name="T4" fmla="*/ 281 w 281"/>
                <a:gd name="T5" fmla="*/ 0 h 1775"/>
                <a:gd name="T6" fmla="*/ 281 w 281"/>
                <a:gd name="T7" fmla="*/ 1589 h 1775"/>
                <a:gd name="T8" fmla="*/ 0 w 281"/>
                <a:gd name="T9" fmla="*/ 1775 h 1775"/>
                <a:gd name="T10" fmla="*/ 0 60000 65536"/>
                <a:gd name="T11" fmla="*/ 0 60000 65536"/>
                <a:gd name="T12" fmla="*/ 0 60000 65536"/>
                <a:gd name="T13" fmla="*/ 0 60000 65536"/>
                <a:gd name="T14" fmla="*/ 0 60000 65536"/>
                <a:gd name="T15" fmla="*/ 0 w 281"/>
                <a:gd name="T16" fmla="*/ 0 h 1775"/>
                <a:gd name="T17" fmla="*/ 281 w 281"/>
                <a:gd name="T18" fmla="*/ 1775 h 1775"/>
              </a:gdLst>
              <a:ahLst/>
              <a:cxnLst>
                <a:cxn ang="T10">
                  <a:pos x="T0" y="T1"/>
                </a:cxn>
                <a:cxn ang="T11">
                  <a:pos x="T2" y="T3"/>
                </a:cxn>
                <a:cxn ang="T12">
                  <a:pos x="T4" y="T5"/>
                </a:cxn>
                <a:cxn ang="T13">
                  <a:pos x="T6" y="T7"/>
                </a:cxn>
                <a:cxn ang="T14">
                  <a:pos x="T8" y="T9"/>
                </a:cxn>
              </a:cxnLst>
              <a:rect l="T15" t="T16" r="T17" b="T18"/>
              <a:pathLst>
                <a:path w="281" h="1775">
                  <a:moveTo>
                    <a:pt x="0" y="1775"/>
                  </a:moveTo>
                  <a:lnTo>
                    <a:pt x="0" y="185"/>
                  </a:lnTo>
                  <a:lnTo>
                    <a:pt x="281" y="0"/>
                  </a:lnTo>
                  <a:lnTo>
                    <a:pt x="281" y="1589"/>
                  </a:lnTo>
                  <a:lnTo>
                    <a:pt x="0" y="1775"/>
                  </a:lnTo>
                  <a:close/>
                </a:path>
              </a:pathLst>
            </a:custGeom>
            <a:solidFill>
              <a:srgbClr val="C0C0C0"/>
            </a:solidFill>
            <a:ln w="9525">
              <a:noFill/>
              <a:round/>
              <a:headEnd/>
              <a:tailEnd/>
            </a:ln>
          </p:spPr>
          <p:txBody>
            <a:bodyPr/>
            <a:lstStyle/>
            <a:p>
              <a:endParaRPr lang="en-US"/>
            </a:p>
          </p:txBody>
        </p:sp>
        <p:sp>
          <p:nvSpPr>
            <p:cNvPr id="65545" name="Rectangle 8"/>
            <p:cNvSpPr>
              <a:spLocks noChangeArrowheads="1"/>
            </p:cNvSpPr>
            <p:nvPr/>
          </p:nvSpPr>
          <p:spPr bwMode="auto">
            <a:xfrm>
              <a:off x="1104" y="1137"/>
              <a:ext cx="3492" cy="1589"/>
            </a:xfrm>
            <a:prstGeom prst="rect">
              <a:avLst/>
            </a:prstGeom>
            <a:solidFill>
              <a:srgbClr val="C0C0C0"/>
            </a:solidFill>
            <a:ln w="9525">
              <a:noFill/>
              <a:miter lim="800000"/>
              <a:headEnd/>
              <a:tailEnd/>
            </a:ln>
          </p:spPr>
          <p:txBody>
            <a:bodyPr/>
            <a:lstStyle/>
            <a:p>
              <a:endParaRPr lang="en-US" sz="1800">
                <a:latin typeface="Verdana" pitchFamily="34" charset="0"/>
              </a:endParaRPr>
            </a:p>
          </p:txBody>
        </p:sp>
        <p:sp>
          <p:nvSpPr>
            <p:cNvPr id="65546" name="Freeform 9"/>
            <p:cNvSpPr>
              <a:spLocks/>
            </p:cNvSpPr>
            <p:nvPr/>
          </p:nvSpPr>
          <p:spPr bwMode="auto">
            <a:xfrm>
              <a:off x="823" y="2726"/>
              <a:ext cx="3773" cy="186"/>
            </a:xfrm>
            <a:custGeom>
              <a:avLst/>
              <a:gdLst>
                <a:gd name="T0" fmla="*/ 0 w 564"/>
                <a:gd name="T1" fmla="*/ 34 h 34"/>
                <a:gd name="T2" fmla="*/ 42 w 564"/>
                <a:gd name="T3" fmla="*/ 0 h 34"/>
                <a:gd name="T4" fmla="*/ 564 w 564"/>
                <a:gd name="T5" fmla="*/ 0 h 34"/>
                <a:gd name="T6" fmla="*/ 0 60000 65536"/>
                <a:gd name="T7" fmla="*/ 0 60000 65536"/>
                <a:gd name="T8" fmla="*/ 0 60000 65536"/>
                <a:gd name="T9" fmla="*/ 0 w 564"/>
                <a:gd name="T10" fmla="*/ 0 h 34"/>
                <a:gd name="T11" fmla="*/ 564 w 564"/>
                <a:gd name="T12" fmla="*/ 34 h 34"/>
              </a:gdLst>
              <a:ahLst/>
              <a:cxnLst>
                <a:cxn ang="T6">
                  <a:pos x="T0" y="T1"/>
                </a:cxn>
                <a:cxn ang="T7">
                  <a:pos x="T2" y="T3"/>
                </a:cxn>
                <a:cxn ang="T8">
                  <a:pos x="T4" y="T5"/>
                </a:cxn>
              </a:cxnLst>
              <a:rect l="T9" t="T10" r="T11" b="T12"/>
              <a:pathLst>
                <a:path w="564" h="34">
                  <a:moveTo>
                    <a:pt x="0" y="34"/>
                  </a:moveTo>
                  <a:lnTo>
                    <a:pt x="42" y="0"/>
                  </a:lnTo>
                  <a:lnTo>
                    <a:pt x="564" y="0"/>
                  </a:lnTo>
                </a:path>
              </a:pathLst>
            </a:custGeom>
            <a:noFill/>
            <a:ln w="0">
              <a:solidFill>
                <a:srgbClr val="FFFFFF"/>
              </a:solidFill>
              <a:prstDash val="solid"/>
              <a:round/>
              <a:headEnd/>
              <a:tailEnd/>
            </a:ln>
          </p:spPr>
          <p:txBody>
            <a:bodyPr/>
            <a:lstStyle/>
            <a:p>
              <a:endParaRPr lang="en-US"/>
            </a:p>
          </p:txBody>
        </p:sp>
        <p:sp>
          <p:nvSpPr>
            <p:cNvPr id="65547" name="Freeform 10"/>
            <p:cNvSpPr>
              <a:spLocks/>
            </p:cNvSpPr>
            <p:nvPr/>
          </p:nvSpPr>
          <p:spPr bwMode="auto">
            <a:xfrm>
              <a:off x="823" y="2329"/>
              <a:ext cx="3773" cy="185"/>
            </a:xfrm>
            <a:custGeom>
              <a:avLst/>
              <a:gdLst>
                <a:gd name="T0" fmla="*/ 0 w 564"/>
                <a:gd name="T1" fmla="*/ 34 h 34"/>
                <a:gd name="T2" fmla="*/ 42 w 564"/>
                <a:gd name="T3" fmla="*/ 0 h 34"/>
                <a:gd name="T4" fmla="*/ 564 w 564"/>
                <a:gd name="T5" fmla="*/ 0 h 34"/>
                <a:gd name="T6" fmla="*/ 0 60000 65536"/>
                <a:gd name="T7" fmla="*/ 0 60000 65536"/>
                <a:gd name="T8" fmla="*/ 0 60000 65536"/>
                <a:gd name="T9" fmla="*/ 0 w 564"/>
                <a:gd name="T10" fmla="*/ 0 h 34"/>
                <a:gd name="T11" fmla="*/ 564 w 564"/>
                <a:gd name="T12" fmla="*/ 34 h 34"/>
              </a:gdLst>
              <a:ahLst/>
              <a:cxnLst>
                <a:cxn ang="T6">
                  <a:pos x="T0" y="T1"/>
                </a:cxn>
                <a:cxn ang="T7">
                  <a:pos x="T2" y="T3"/>
                </a:cxn>
                <a:cxn ang="T8">
                  <a:pos x="T4" y="T5"/>
                </a:cxn>
              </a:cxnLst>
              <a:rect l="T9" t="T10" r="T11" b="T12"/>
              <a:pathLst>
                <a:path w="564" h="34">
                  <a:moveTo>
                    <a:pt x="0" y="34"/>
                  </a:moveTo>
                  <a:lnTo>
                    <a:pt x="42" y="0"/>
                  </a:lnTo>
                  <a:lnTo>
                    <a:pt x="564" y="0"/>
                  </a:lnTo>
                </a:path>
              </a:pathLst>
            </a:custGeom>
            <a:noFill/>
            <a:ln w="0">
              <a:solidFill>
                <a:srgbClr val="FFFFFF"/>
              </a:solidFill>
              <a:prstDash val="solid"/>
              <a:round/>
              <a:headEnd/>
              <a:tailEnd/>
            </a:ln>
          </p:spPr>
          <p:txBody>
            <a:bodyPr/>
            <a:lstStyle/>
            <a:p>
              <a:endParaRPr lang="en-US"/>
            </a:p>
          </p:txBody>
        </p:sp>
        <p:sp>
          <p:nvSpPr>
            <p:cNvPr id="65548" name="Freeform 11"/>
            <p:cNvSpPr>
              <a:spLocks/>
            </p:cNvSpPr>
            <p:nvPr/>
          </p:nvSpPr>
          <p:spPr bwMode="auto">
            <a:xfrm>
              <a:off x="823" y="1932"/>
              <a:ext cx="3773" cy="185"/>
            </a:xfrm>
            <a:custGeom>
              <a:avLst/>
              <a:gdLst>
                <a:gd name="T0" fmla="*/ 0 w 564"/>
                <a:gd name="T1" fmla="*/ 34 h 34"/>
                <a:gd name="T2" fmla="*/ 42 w 564"/>
                <a:gd name="T3" fmla="*/ 0 h 34"/>
                <a:gd name="T4" fmla="*/ 564 w 564"/>
                <a:gd name="T5" fmla="*/ 0 h 34"/>
                <a:gd name="T6" fmla="*/ 0 60000 65536"/>
                <a:gd name="T7" fmla="*/ 0 60000 65536"/>
                <a:gd name="T8" fmla="*/ 0 60000 65536"/>
                <a:gd name="T9" fmla="*/ 0 w 564"/>
                <a:gd name="T10" fmla="*/ 0 h 34"/>
                <a:gd name="T11" fmla="*/ 564 w 564"/>
                <a:gd name="T12" fmla="*/ 34 h 34"/>
              </a:gdLst>
              <a:ahLst/>
              <a:cxnLst>
                <a:cxn ang="T6">
                  <a:pos x="T0" y="T1"/>
                </a:cxn>
                <a:cxn ang="T7">
                  <a:pos x="T2" y="T3"/>
                </a:cxn>
                <a:cxn ang="T8">
                  <a:pos x="T4" y="T5"/>
                </a:cxn>
              </a:cxnLst>
              <a:rect l="T9" t="T10" r="T11" b="T12"/>
              <a:pathLst>
                <a:path w="564" h="34">
                  <a:moveTo>
                    <a:pt x="0" y="34"/>
                  </a:moveTo>
                  <a:lnTo>
                    <a:pt x="42" y="0"/>
                  </a:lnTo>
                  <a:lnTo>
                    <a:pt x="564" y="0"/>
                  </a:lnTo>
                </a:path>
              </a:pathLst>
            </a:custGeom>
            <a:noFill/>
            <a:ln w="0">
              <a:solidFill>
                <a:srgbClr val="FFFFFF"/>
              </a:solidFill>
              <a:prstDash val="solid"/>
              <a:round/>
              <a:headEnd/>
              <a:tailEnd/>
            </a:ln>
          </p:spPr>
          <p:txBody>
            <a:bodyPr/>
            <a:lstStyle/>
            <a:p>
              <a:endParaRPr lang="en-US"/>
            </a:p>
          </p:txBody>
        </p:sp>
        <p:sp>
          <p:nvSpPr>
            <p:cNvPr id="65549" name="Freeform 12"/>
            <p:cNvSpPr>
              <a:spLocks/>
            </p:cNvSpPr>
            <p:nvPr/>
          </p:nvSpPr>
          <p:spPr bwMode="auto">
            <a:xfrm>
              <a:off x="823" y="1534"/>
              <a:ext cx="3773" cy="185"/>
            </a:xfrm>
            <a:custGeom>
              <a:avLst/>
              <a:gdLst>
                <a:gd name="T0" fmla="*/ 0 w 564"/>
                <a:gd name="T1" fmla="*/ 34 h 34"/>
                <a:gd name="T2" fmla="*/ 42 w 564"/>
                <a:gd name="T3" fmla="*/ 0 h 34"/>
                <a:gd name="T4" fmla="*/ 564 w 564"/>
                <a:gd name="T5" fmla="*/ 0 h 34"/>
                <a:gd name="T6" fmla="*/ 0 60000 65536"/>
                <a:gd name="T7" fmla="*/ 0 60000 65536"/>
                <a:gd name="T8" fmla="*/ 0 60000 65536"/>
                <a:gd name="T9" fmla="*/ 0 w 564"/>
                <a:gd name="T10" fmla="*/ 0 h 34"/>
                <a:gd name="T11" fmla="*/ 564 w 564"/>
                <a:gd name="T12" fmla="*/ 34 h 34"/>
              </a:gdLst>
              <a:ahLst/>
              <a:cxnLst>
                <a:cxn ang="T6">
                  <a:pos x="T0" y="T1"/>
                </a:cxn>
                <a:cxn ang="T7">
                  <a:pos x="T2" y="T3"/>
                </a:cxn>
                <a:cxn ang="T8">
                  <a:pos x="T4" y="T5"/>
                </a:cxn>
              </a:cxnLst>
              <a:rect l="T9" t="T10" r="T11" b="T12"/>
              <a:pathLst>
                <a:path w="564" h="34">
                  <a:moveTo>
                    <a:pt x="0" y="34"/>
                  </a:moveTo>
                  <a:lnTo>
                    <a:pt x="42" y="0"/>
                  </a:lnTo>
                  <a:lnTo>
                    <a:pt x="564" y="0"/>
                  </a:lnTo>
                </a:path>
              </a:pathLst>
            </a:custGeom>
            <a:noFill/>
            <a:ln w="0">
              <a:solidFill>
                <a:srgbClr val="FFFFFF"/>
              </a:solidFill>
              <a:prstDash val="solid"/>
              <a:round/>
              <a:headEnd/>
              <a:tailEnd/>
            </a:ln>
          </p:spPr>
          <p:txBody>
            <a:bodyPr/>
            <a:lstStyle/>
            <a:p>
              <a:endParaRPr lang="en-US"/>
            </a:p>
          </p:txBody>
        </p:sp>
        <p:sp>
          <p:nvSpPr>
            <p:cNvPr id="65550" name="Freeform 13"/>
            <p:cNvSpPr>
              <a:spLocks/>
            </p:cNvSpPr>
            <p:nvPr/>
          </p:nvSpPr>
          <p:spPr bwMode="auto">
            <a:xfrm>
              <a:off x="823" y="1137"/>
              <a:ext cx="3773" cy="185"/>
            </a:xfrm>
            <a:custGeom>
              <a:avLst/>
              <a:gdLst>
                <a:gd name="T0" fmla="*/ 0 w 564"/>
                <a:gd name="T1" fmla="*/ 34 h 34"/>
                <a:gd name="T2" fmla="*/ 42 w 564"/>
                <a:gd name="T3" fmla="*/ 0 h 34"/>
                <a:gd name="T4" fmla="*/ 564 w 564"/>
                <a:gd name="T5" fmla="*/ 0 h 34"/>
                <a:gd name="T6" fmla="*/ 0 60000 65536"/>
                <a:gd name="T7" fmla="*/ 0 60000 65536"/>
                <a:gd name="T8" fmla="*/ 0 60000 65536"/>
                <a:gd name="T9" fmla="*/ 0 w 564"/>
                <a:gd name="T10" fmla="*/ 0 h 34"/>
                <a:gd name="T11" fmla="*/ 564 w 564"/>
                <a:gd name="T12" fmla="*/ 34 h 34"/>
              </a:gdLst>
              <a:ahLst/>
              <a:cxnLst>
                <a:cxn ang="T6">
                  <a:pos x="T0" y="T1"/>
                </a:cxn>
                <a:cxn ang="T7">
                  <a:pos x="T2" y="T3"/>
                </a:cxn>
                <a:cxn ang="T8">
                  <a:pos x="T4" y="T5"/>
                </a:cxn>
              </a:cxnLst>
              <a:rect l="T9" t="T10" r="T11" b="T12"/>
              <a:pathLst>
                <a:path w="564" h="34">
                  <a:moveTo>
                    <a:pt x="0" y="34"/>
                  </a:moveTo>
                  <a:lnTo>
                    <a:pt x="42" y="0"/>
                  </a:lnTo>
                  <a:lnTo>
                    <a:pt x="564" y="0"/>
                  </a:lnTo>
                </a:path>
              </a:pathLst>
            </a:custGeom>
            <a:noFill/>
            <a:ln w="0">
              <a:solidFill>
                <a:srgbClr val="FFFFFF"/>
              </a:solidFill>
              <a:prstDash val="solid"/>
              <a:round/>
              <a:headEnd/>
              <a:tailEnd/>
            </a:ln>
          </p:spPr>
          <p:txBody>
            <a:bodyPr/>
            <a:lstStyle/>
            <a:p>
              <a:endParaRPr lang="en-US"/>
            </a:p>
          </p:txBody>
        </p:sp>
        <p:sp>
          <p:nvSpPr>
            <p:cNvPr id="65551" name="Freeform 14"/>
            <p:cNvSpPr>
              <a:spLocks/>
            </p:cNvSpPr>
            <p:nvPr/>
          </p:nvSpPr>
          <p:spPr bwMode="auto">
            <a:xfrm>
              <a:off x="823" y="2726"/>
              <a:ext cx="3773" cy="186"/>
            </a:xfrm>
            <a:custGeom>
              <a:avLst/>
              <a:gdLst>
                <a:gd name="T0" fmla="*/ 3773 w 3773"/>
                <a:gd name="T1" fmla="*/ 0 h 186"/>
                <a:gd name="T2" fmla="*/ 3492 w 3773"/>
                <a:gd name="T3" fmla="*/ 186 h 186"/>
                <a:gd name="T4" fmla="*/ 0 w 3773"/>
                <a:gd name="T5" fmla="*/ 186 h 186"/>
                <a:gd name="T6" fmla="*/ 281 w 3773"/>
                <a:gd name="T7" fmla="*/ 0 h 186"/>
                <a:gd name="T8" fmla="*/ 3773 w 3773"/>
                <a:gd name="T9" fmla="*/ 0 h 186"/>
                <a:gd name="T10" fmla="*/ 0 60000 65536"/>
                <a:gd name="T11" fmla="*/ 0 60000 65536"/>
                <a:gd name="T12" fmla="*/ 0 60000 65536"/>
                <a:gd name="T13" fmla="*/ 0 60000 65536"/>
                <a:gd name="T14" fmla="*/ 0 60000 65536"/>
                <a:gd name="T15" fmla="*/ 0 w 3773"/>
                <a:gd name="T16" fmla="*/ 0 h 186"/>
                <a:gd name="T17" fmla="*/ 3773 w 3773"/>
                <a:gd name="T18" fmla="*/ 186 h 186"/>
              </a:gdLst>
              <a:ahLst/>
              <a:cxnLst>
                <a:cxn ang="T10">
                  <a:pos x="T0" y="T1"/>
                </a:cxn>
                <a:cxn ang="T11">
                  <a:pos x="T2" y="T3"/>
                </a:cxn>
                <a:cxn ang="T12">
                  <a:pos x="T4" y="T5"/>
                </a:cxn>
                <a:cxn ang="T13">
                  <a:pos x="T6" y="T7"/>
                </a:cxn>
                <a:cxn ang="T14">
                  <a:pos x="T8" y="T9"/>
                </a:cxn>
              </a:cxnLst>
              <a:rect l="T15" t="T16" r="T17" b="T18"/>
              <a:pathLst>
                <a:path w="3773" h="186">
                  <a:moveTo>
                    <a:pt x="3773" y="0"/>
                  </a:moveTo>
                  <a:lnTo>
                    <a:pt x="3492" y="186"/>
                  </a:lnTo>
                  <a:lnTo>
                    <a:pt x="0" y="186"/>
                  </a:lnTo>
                  <a:lnTo>
                    <a:pt x="281" y="0"/>
                  </a:lnTo>
                  <a:lnTo>
                    <a:pt x="3773" y="0"/>
                  </a:lnTo>
                  <a:close/>
                </a:path>
              </a:pathLst>
            </a:custGeom>
            <a:noFill/>
            <a:ln w="0">
              <a:solidFill>
                <a:srgbClr val="000000"/>
              </a:solidFill>
              <a:prstDash val="solid"/>
              <a:round/>
              <a:headEnd/>
              <a:tailEnd/>
            </a:ln>
          </p:spPr>
          <p:txBody>
            <a:bodyPr/>
            <a:lstStyle/>
            <a:p>
              <a:endParaRPr lang="en-US"/>
            </a:p>
          </p:txBody>
        </p:sp>
        <p:sp>
          <p:nvSpPr>
            <p:cNvPr id="65552" name="Freeform 15"/>
            <p:cNvSpPr>
              <a:spLocks/>
            </p:cNvSpPr>
            <p:nvPr/>
          </p:nvSpPr>
          <p:spPr bwMode="auto">
            <a:xfrm>
              <a:off x="823" y="1137"/>
              <a:ext cx="281" cy="1775"/>
            </a:xfrm>
            <a:custGeom>
              <a:avLst/>
              <a:gdLst>
                <a:gd name="T0" fmla="*/ 0 w 281"/>
                <a:gd name="T1" fmla="*/ 1775 h 1775"/>
                <a:gd name="T2" fmla="*/ 0 w 281"/>
                <a:gd name="T3" fmla="*/ 185 h 1775"/>
                <a:gd name="T4" fmla="*/ 281 w 281"/>
                <a:gd name="T5" fmla="*/ 0 h 1775"/>
                <a:gd name="T6" fmla="*/ 281 w 281"/>
                <a:gd name="T7" fmla="*/ 1589 h 1775"/>
                <a:gd name="T8" fmla="*/ 0 w 281"/>
                <a:gd name="T9" fmla="*/ 1775 h 1775"/>
                <a:gd name="T10" fmla="*/ 0 60000 65536"/>
                <a:gd name="T11" fmla="*/ 0 60000 65536"/>
                <a:gd name="T12" fmla="*/ 0 60000 65536"/>
                <a:gd name="T13" fmla="*/ 0 60000 65536"/>
                <a:gd name="T14" fmla="*/ 0 60000 65536"/>
                <a:gd name="T15" fmla="*/ 0 w 281"/>
                <a:gd name="T16" fmla="*/ 0 h 1775"/>
                <a:gd name="T17" fmla="*/ 281 w 281"/>
                <a:gd name="T18" fmla="*/ 1775 h 1775"/>
              </a:gdLst>
              <a:ahLst/>
              <a:cxnLst>
                <a:cxn ang="T10">
                  <a:pos x="T0" y="T1"/>
                </a:cxn>
                <a:cxn ang="T11">
                  <a:pos x="T2" y="T3"/>
                </a:cxn>
                <a:cxn ang="T12">
                  <a:pos x="T4" y="T5"/>
                </a:cxn>
                <a:cxn ang="T13">
                  <a:pos x="T6" y="T7"/>
                </a:cxn>
                <a:cxn ang="T14">
                  <a:pos x="T8" y="T9"/>
                </a:cxn>
              </a:cxnLst>
              <a:rect l="T15" t="T16" r="T17" b="T18"/>
              <a:pathLst>
                <a:path w="281" h="1775">
                  <a:moveTo>
                    <a:pt x="0" y="1775"/>
                  </a:moveTo>
                  <a:lnTo>
                    <a:pt x="0" y="185"/>
                  </a:lnTo>
                  <a:lnTo>
                    <a:pt x="281" y="0"/>
                  </a:lnTo>
                  <a:lnTo>
                    <a:pt x="281" y="1589"/>
                  </a:lnTo>
                  <a:lnTo>
                    <a:pt x="0" y="1775"/>
                  </a:lnTo>
                  <a:close/>
                </a:path>
              </a:pathLst>
            </a:custGeom>
            <a:noFill/>
            <a:ln w="9525">
              <a:noFill/>
              <a:round/>
              <a:headEnd/>
              <a:tailEnd/>
            </a:ln>
          </p:spPr>
          <p:txBody>
            <a:bodyPr/>
            <a:lstStyle/>
            <a:p>
              <a:endParaRPr lang="en-US"/>
            </a:p>
          </p:txBody>
        </p:sp>
        <p:sp>
          <p:nvSpPr>
            <p:cNvPr id="65553" name="Rectangle 16"/>
            <p:cNvSpPr>
              <a:spLocks noChangeArrowheads="1"/>
            </p:cNvSpPr>
            <p:nvPr/>
          </p:nvSpPr>
          <p:spPr bwMode="auto">
            <a:xfrm>
              <a:off x="1104" y="1137"/>
              <a:ext cx="3492" cy="1589"/>
            </a:xfrm>
            <a:prstGeom prst="rect">
              <a:avLst/>
            </a:prstGeom>
            <a:noFill/>
            <a:ln w="9525">
              <a:noFill/>
              <a:miter lim="800000"/>
              <a:headEnd/>
              <a:tailEnd/>
            </a:ln>
          </p:spPr>
          <p:txBody>
            <a:bodyPr/>
            <a:lstStyle/>
            <a:p>
              <a:endParaRPr lang="en-US" sz="1800">
                <a:latin typeface="Verdana" pitchFamily="34" charset="0"/>
              </a:endParaRPr>
            </a:p>
          </p:txBody>
        </p:sp>
        <p:sp>
          <p:nvSpPr>
            <p:cNvPr id="65554" name="Freeform 17"/>
            <p:cNvSpPr>
              <a:spLocks/>
            </p:cNvSpPr>
            <p:nvPr/>
          </p:nvSpPr>
          <p:spPr bwMode="auto">
            <a:xfrm>
              <a:off x="1398" y="1589"/>
              <a:ext cx="114" cy="1268"/>
            </a:xfrm>
            <a:custGeom>
              <a:avLst/>
              <a:gdLst>
                <a:gd name="T0" fmla="*/ 0 w 114"/>
                <a:gd name="T1" fmla="*/ 1268 h 1268"/>
                <a:gd name="T2" fmla="*/ 0 w 114"/>
                <a:gd name="T3" fmla="*/ 76 h 1268"/>
                <a:gd name="T4" fmla="*/ 114 w 114"/>
                <a:gd name="T5" fmla="*/ 0 h 1268"/>
                <a:gd name="T6" fmla="*/ 114 w 114"/>
                <a:gd name="T7" fmla="*/ 1192 h 1268"/>
                <a:gd name="T8" fmla="*/ 0 w 114"/>
                <a:gd name="T9" fmla="*/ 1268 h 1268"/>
                <a:gd name="T10" fmla="*/ 0 60000 65536"/>
                <a:gd name="T11" fmla="*/ 0 60000 65536"/>
                <a:gd name="T12" fmla="*/ 0 60000 65536"/>
                <a:gd name="T13" fmla="*/ 0 60000 65536"/>
                <a:gd name="T14" fmla="*/ 0 60000 65536"/>
                <a:gd name="T15" fmla="*/ 0 w 114"/>
                <a:gd name="T16" fmla="*/ 0 h 1268"/>
                <a:gd name="T17" fmla="*/ 114 w 114"/>
                <a:gd name="T18" fmla="*/ 1268 h 1268"/>
              </a:gdLst>
              <a:ahLst/>
              <a:cxnLst>
                <a:cxn ang="T10">
                  <a:pos x="T0" y="T1"/>
                </a:cxn>
                <a:cxn ang="T11">
                  <a:pos x="T2" y="T3"/>
                </a:cxn>
                <a:cxn ang="T12">
                  <a:pos x="T4" y="T5"/>
                </a:cxn>
                <a:cxn ang="T13">
                  <a:pos x="T6" y="T7"/>
                </a:cxn>
                <a:cxn ang="T14">
                  <a:pos x="T8" y="T9"/>
                </a:cxn>
              </a:cxnLst>
              <a:rect l="T15" t="T16" r="T17" b="T18"/>
              <a:pathLst>
                <a:path w="114" h="1268">
                  <a:moveTo>
                    <a:pt x="0" y="1268"/>
                  </a:moveTo>
                  <a:lnTo>
                    <a:pt x="0" y="76"/>
                  </a:lnTo>
                  <a:lnTo>
                    <a:pt x="114" y="0"/>
                  </a:lnTo>
                  <a:lnTo>
                    <a:pt x="114" y="1192"/>
                  </a:lnTo>
                  <a:lnTo>
                    <a:pt x="0" y="1268"/>
                  </a:lnTo>
                  <a:close/>
                </a:path>
              </a:pathLst>
            </a:custGeom>
            <a:solidFill>
              <a:srgbClr val="400000"/>
            </a:solidFill>
            <a:ln w="11113">
              <a:solidFill>
                <a:srgbClr val="000000"/>
              </a:solidFill>
              <a:prstDash val="solid"/>
              <a:round/>
              <a:headEnd/>
              <a:tailEnd/>
            </a:ln>
          </p:spPr>
          <p:txBody>
            <a:bodyPr/>
            <a:lstStyle/>
            <a:p>
              <a:endParaRPr lang="en-US"/>
            </a:p>
          </p:txBody>
        </p:sp>
        <p:sp>
          <p:nvSpPr>
            <p:cNvPr id="65555" name="Rectangle 18"/>
            <p:cNvSpPr>
              <a:spLocks noChangeArrowheads="1"/>
            </p:cNvSpPr>
            <p:nvPr/>
          </p:nvSpPr>
          <p:spPr bwMode="auto">
            <a:xfrm>
              <a:off x="1117" y="1665"/>
              <a:ext cx="281" cy="1192"/>
            </a:xfrm>
            <a:prstGeom prst="rect">
              <a:avLst/>
            </a:prstGeom>
            <a:solidFill>
              <a:srgbClr val="800000"/>
            </a:solidFill>
            <a:ln w="11113">
              <a:solidFill>
                <a:srgbClr val="000000"/>
              </a:solidFill>
              <a:miter lim="800000"/>
              <a:headEnd/>
              <a:tailEnd/>
            </a:ln>
          </p:spPr>
          <p:txBody>
            <a:bodyPr/>
            <a:lstStyle/>
            <a:p>
              <a:endParaRPr lang="en-US" sz="1800">
                <a:latin typeface="Verdana" pitchFamily="34" charset="0"/>
              </a:endParaRPr>
            </a:p>
          </p:txBody>
        </p:sp>
        <p:sp>
          <p:nvSpPr>
            <p:cNvPr id="65556" name="Freeform 19"/>
            <p:cNvSpPr>
              <a:spLocks/>
            </p:cNvSpPr>
            <p:nvPr/>
          </p:nvSpPr>
          <p:spPr bwMode="auto">
            <a:xfrm>
              <a:off x="1117" y="1589"/>
              <a:ext cx="395" cy="76"/>
            </a:xfrm>
            <a:custGeom>
              <a:avLst/>
              <a:gdLst>
                <a:gd name="T0" fmla="*/ 281 w 395"/>
                <a:gd name="T1" fmla="*/ 76 h 76"/>
                <a:gd name="T2" fmla="*/ 395 w 395"/>
                <a:gd name="T3" fmla="*/ 0 h 76"/>
                <a:gd name="T4" fmla="*/ 114 w 395"/>
                <a:gd name="T5" fmla="*/ 0 h 76"/>
                <a:gd name="T6" fmla="*/ 0 w 395"/>
                <a:gd name="T7" fmla="*/ 76 h 76"/>
                <a:gd name="T8" fmla="*/ 281 w 395"/>
                <a:gd name="T9" fmla="*/ 76 h 76"/>
                <a:gd name="T10" fmla="*/ 0 60000 65536"/>
                <a:gd name="T11" fmla="*/ 0 60000 65536"/>
                <a:gd name="T12" fmla="*/ 0 60000 65536"/>
                <a:gd name="T13" fmla="*/ 0 60000 65536"/>
                <a:gd name="T14" fmla="*/ 0 60000 65536"/>
                <a:gd name="T15" fmla="*/ 0 w 395"/>
                <a:gd name="T16" fmla="*/ 0 h 76"/>
                <a:gd name="T17" fmla="*/ 395 w 395"/>
                <a:gd name="T18" fmla="*/ 76 h 76"/>
              </a:gdLst>
              <a:ahLst/>
              <a:cxnLst>
                <a:cxn ang="T10">
                  <a:pos x="T0" y="T1"/>
                </a:cxn>
                <a:cxn ang="T11">
                  <a:pos x="T2" y="T3"/>
                </a:cxn>
                <a:cxn ang="T12">
                  <a:pos x="T4" y="T5"/>
                </a:cxn>
                <a:cxn ang="T13">
                  <a:pos x="T6" y="T7"/>
                </a:cxn>
                <a:cxn ang="T14">
                  <a:pos x="T8" y="T9"/>
                </a:cxn>
              </a:cxnLst>
              <a:rect l="T15" t="T16" r="T17" b="T18"/>
              <a:pathLst>
                <a:path w="395" h="76">
                  <a:moveTo>
                    <a:pt x="281" y="76"/>
                  </a:moveTo>
                  <a:lnTo>
                    <a:pt x="395" y="0"/>
                  </a:lnTo>
                  <a:lnTo>
                    <a:pt x="114" y="0"/>
                  </a:lnTo>
                  <a:lnTo>
                    <a:pt x="0" y="76"/>
                  </a:lnTo>
                  <a:lnTo>
                    <a:pt x="281" y="76"/>
                  </a:lnTo>
                  <a:close/>
                </a:path>
              </a:pathLst>
            </a:custGeom>
            <a:solidFill>
              <a:srgbClr val="600000"/>
            </a:solidFill>
            <a:ln w="11113">
              <a:solidFill>
                <a:srgbClr val="000000"/>
              </a:solidFill>
              <a:prstDash val="solid"/>
              <a:round/>
              <a:headEnd/>
              <a:tailEnd/>
            </a:ln>
          </p:spPr>
          <p:txBody>
            <a:bodyPr/>
            <a:lstStyle/>
            <a:p>
              <a:endParaRPr lang="en-US"/>
            </a:p>
          </p:txBody>
        </p:sp>
        <p:sp>
          <p:nvSpPr>
            <p:cNvPr id="65557" name="Rectangle 20"/>
            <p:cNvSpPr>
              <a:spLocks noChangeArrowheads="1"/>
            </p:cNvSpPr>
            <p:nvPr/>
          </p:nvSpPr>
          <p:spPr bwMode="auto">
            <a:xfrm>
              <a:off x="1258" y="1382"/>
              <a:ext cx="256" cy="154"/>
            </a:xfrm>
            <a:prstGeom prst="rect">
              <a:avLst/>
            </a:prstGeom>
            <a:noFill/>
            <a:ln w="9525">
              <a:noFill/>
              <a:miter lim="800000"/>
              <a:headEnd/>
              <a:tailEnd/>
            </a:ln>
          </p:spPr>
          <p:txBody>
            <a:bodyPr wrap="none" lIns="0" tIns="0" rIns="0" bIns="0">
              <a:spAutoFit/>
            </a:bodyPr>
            <a:lstStyle/>
            <a:p>
              <a:r>
                <a:rPr lang="ar-EG" b="1">
                  <a:solidFill>
                    <a:srgbClr val="000080"/>
                  </a:solidFill>
                </a:rPr>
                <a:t>60%</a:t>
              </a:r>
              <a:endParaRPr lang="en-US" sz="1800"/>
            </a:p>
          </p:txBody>
        </p:sp>
        <p:sp>
          <p:nvSpPr>
            <p:cNvPr id="65558" name="Freeform 21"/>
            <p:cNvSpPr>
              <a:spLocks/>
            </p:cNvSpPr>
            <p:nvPr/>
          </p:nvSpPr>
          <p:spPr bwMode="auto">
            <a:xfrm>
              <a:off x="2094" y="1790"/>
              <a:ext cx="114" cy="1067"/>
            </a:xfrm>
            <a:custGeom>
              <a:avLst/>
              <a:gdLst>
                <a:gd name="T0" fmla="*/ 0 w 114"/>
                <a:gd name="T1" fmla="*/ 1067 h 1067"/>
                <a:gd name="T2" fmla="*/ 0 w 114"/>
                <a:gd name="T3" fmla="*/ 71 h 1067"/>
                <a:gd name="T4" fmla="*/ 114 w 114"/>
                <a:gd name="T5" fmla="*/ 0 h 1067"/>
                <a:gd name="T6" fmla="*/ 114 w 114"/>
                <a:gd name="T7" fmla="*/ 991 h 1067"/>
                <a:gd name="T8" fmla="*/ 0 w 114"/>
                <a:gd name="T9" fmla="*/ 1067 h 1067"/>
                <a:gd name="T10" fmla="*/ 0 60000 65536"/>
                <a:gd name="T11" fmla="*/ 0 60000 65536"/>
                <a:gd name="T12" fmla="*/ 0 60000 65536"/>
                <a:gd name="T13" fmla="*/ 0 60000 65536"/>
                <a:gd name="T14" fmla="*/ 0 60000 65536"/>
                <a:gd name="T15" fmla="*/ 0 w 114"/>
                <a:gd name="T16" fmla="*/ 0 h 1067"/>
                <a:gd name="T17" fmla="*/ 114 w 114"/>
                <a:gd name="T18" fmla="*/ 1067 h 1067"/>
              </a:gdLst>
              <a:ahLst/>
              <a:cxnLst>
                <a:cxn ang="T10">
                  <a:pos x="T0" y="T1"/>
                </a:cxn>
                <a:cxn ang="T11">
                  <a:pos x="T2" y="T3"/>
                </a:cxn>
                <a:cxn ang="T12">
                  <a:pos x="T4" y="T5"/>
                </a:cxn>
                <a:cxn ang="T13">
                  <a:pos x="T6" y="T7"/>
                </a:cxn>
                <a:cxn ang="T14">
                  <a:pos x="T8" y="T9"/>
                </a:cxn>
              </a:cxnLst>
              <a:rect l="T15" t="T16" r="T17" b="T18"/>
              <a:pathLst>
                <a:path w="114" h="1067">
                  <a:moveTo>
                    <a:pt x="0" y="1067"/>
                  </a:moveTo>
                  <a:lnTo>
                    <a:pt x="0" y="71"/>
                  </a:lnTo>
                  <a:lnTo>
                    <a:pt x="114" y="0"/>
                  </a:lnTo>
                  <a:lnTo>
                    <a:pt x="114" y="991"/>
                  </a:lnTo>
                  <a:lnTo>
                    <a:pt x="0" y="1067"/>
                  </a:lnTo>
                  <a:close/>
                </a:path>
              </a:pathLst>
            </a:custGeom>
            <a:solidFill>
              <a:srgbClr val="400000"/>
            </a:solidFill>
            <a:ln w="11113">
              <a:solidFill>
                <a:srgbClr val="000000"/>
              </a:solidFill>
              <a:prstDash val="solid"/>
              <a:round/>
              <a:headEnd/>
              <a:tailEnd/>
            </a:ln>
          </p:spPr>
          <p:txBody>
            <a:bodyPr/>
            <a:lstStyle/>
            <a:p>
              <a:endParaRPr lang="en-US"/>
            </a:p>
          </p:txBody>
        </p:sp>
        <p:sp>
          <p:nvSpPr>
            <p:cNvPr id="65559" name="Rectangle 22"/>
            <p:cNvSpPr>
              <a:spLocks noChangeArrowheads="1"/>
            </p:cNvSpPr>
            <p:nvPr/>
          </p:nvSpPr>
          <p:spPr bwMode="auto">
            <a:xfrm>
              <a:off x="1813" y="1861"/>
              <a:ext cx="281" cy="996"/>
            </a:xfrm>
            <a:prstGeom prst="rect">
              <a:avLst/>
            </a:prstGeom>
            <a:solidFill>
              <a:srgbClr val="800000"/>
            </a:solidFill>
            <a:ln w="11113">
              <a:solidFill>
                <a:srgbClr val="000000"/>
              </a:solidFill>
              <a:miter lim="800000"/>
              <a:headEnd/>
              <a:tailEnd/>
            </a:ln>
          </p:spPr>
          <p:txBody>
            <a:bodyPr/>
            <a:lstStyle/>
            <a:p>
              <a:endParaRPr lang="en-US" sz="1800">
                <a:latin typeface="Verdana" pitchFamily="34" charset="0"/>
              </a:endParaRPr>
            </a:p>
          </p:txBody>
        </p:sp>
        <p:sp>
          <p:nvSpPr>
            <p:cNvPr id="65560" name="Freeform 23"/>
            <p:cNvSpPr>
              <a:spLocks/>
            </p:cNvSpPr>
            <p:nvPr/>
          </p:nvSpPr>
          <p:spPr bwMode="auto">
            <a:xfrm>
              <a:off x="1813" y="1790"/>
              <a:ext cx="395" cy="71"/>
            </a:xfrm>
            <a:custGeom>
              <a:avLst/>
              <a:gdLst>
                <a:gd name="T0" fmla="*/ 281 w 395"/>
                <a:gd name="T1" fmla="*/ 71 h 71"/>
                <a:gd name="T2" fmla="*/ 395 w 395"/>
                <a:gd name="T3" fmla="*/ 0 h 71"/>
                <a:gd name="T4" fmla="*/ 114 w 395"/>
                <a:gd name="T5" fmla="*/ 0 h 71"/>
                <a:gd name="T6" fmla="*/ 0 w 395"/>
                <a:gd name="T7" fmla="*/ 71 h 71"/>
                <a:gd name="T8" fmla="*/ 281 w 395"/>
                <a:gd name="T9" fmla="*/ 71 h 71"/>
                <a:gd name="T10" fmla="*/ 0 60000 65536"/>
                <a:gd name="T11" fmla="*/ 0 60000 65536"/>
                <a:gd name="T12" fmla="*/ 0 60000 65536"/>
                <a:gd name="T13" fmla="*/ 0 60000 65536"/>
                <a:gd name="T14" fmla="*/ 0 60000 65536"/>
                <a:gd name="T15" fmla="*/ 0 w 395"/>
                <a:gd name="T16" fmla="*/ 0 h 71"/>
                <a:gd name="T17" fmla="*/ 395 w 395"/>
                <a:gd name="T18" fmla="*/ 71 h 71"/>
              </a:gdLst>
              <a:ahLst/>
              <a:cxnLst>
                <a:cxn ang="T10">
                  <a:pos x="T0" y="T1"/>
                </a:cxn>
                <a:cxn ang="T11">
                  <a:pos x="T2" y="T3"/>
                </a:cxn>
                <a:cxn ang="T12">
                  <a:pos x="T4" y="T5"/>
                </a:cxn>
                <a:cxn ang="T13">
                  <a:pos x="T6" y="T7"/>
                </a:cxn>
                <a:cxn ang="T14">
                  <a:pos x="T8" y="T9"/>
                </a:cxn>
              </a:cxnLst>
              <a:rect l="T15" t="T16" r="T17" b="T18"/>
              <a:pathLst>
                <a:path w="395" h="71">
                  <a:moveTo>
                    <a:pt x="281" y="71"/>
                  </a:moveTo>
                  <a:lnTo>
                    <a:pt x="395" y="0"/>
                  </a:lnTo>
                  <a:lnTo>
                    <a:pt x="114" y="0"/>
                  </a:lnTo>
                  <a:lnTo>
                    <a:pt x="0" y="71"/>
                  </a:lnTo>
                  <a:lnTo>
                    <a:pt x="281" y="71"/>
                  </a:lnTo>
                  <a:close/>
                </a:path>
              </a:pathLst>
            </a:custGeom>
            <a:solidFill>
              <a:srgbClr val="600000"/>
            </a:solidFill>
            <a:ln w="11113">
              <a:solidFill>
                <a:srgbClr val="000000"/>
              </a:solidFill>
              <a:prstDash val="solid"/>
              <a:round/>
              <a:headEnd/>
              <a:tailEnd/>
            </a:ln>
          </p:spPr>
          <p:txBody>
            <a:bodyPr/>
            <a:lstStyle/>
            <a:p>
              <a:endParaRPr lang="en-US"/>
            </a:p>
          </p:txBody>
        </p:sp>
        <p:sp>
          <p:nvSpPr>
            <p:cNvPr id="65561" name="Rectangle 24"/>
            <p:cNvSpPr>
              <a:spLocks noChangeArrowheads="1"/>
            </p:cNvSpPr>
            <p:nvPr/>
          </p:nvSpPr>
          <p:spPr bwMode="auto">
            <a:xfrm>
              <a:off x="1900" y="1589"/>
              <a:ext cx="256" cy="154"/>
            </a:xfrm>
            <a:prstGeom prst="rect">
              <a:avLst/>
            </a:prstGeom>
            <a:noFill/>
            <a:ln w="9525">
              <a:noFill/>
              <a:miter lim="800000"/>
              <a:headEnd/>
              <a:tailEnd/>
            </a:ln>
          </p:spPr>
          <p:txBody>
            <a:bodyPr wrap="none" lIns="0" tIns="0" rIns="0" bIns="0">
              <a:spAutoFit/>
            </a:bodyPr>
            <a:lstStyle/>
            <a:p>
              <a:r>
                <a:rPr lang="ar-EG" b="1">
                  <a:solidFill>
                    <a:srgbClr val="000080"/>
                  </a:solidFill>
                </a:rPr>
                <a:t>50%</a:t>
              </a:r>
              <a:endParaRPr lang="en-US" sz="1800"/>
            </a:p>
          </p:txBody>
        </p:sp>
        <p:sp>
          <p:nvSpPr>
            <p:cNvPr id="65562" name="Freeform 25"/>
            <p:cNvSpPr>
              <a:spLocks/>
            </p:cNvSpPr>
            <p:nvPr/>
          </p:nvSpPr>
          <p:spPr bwMode="auto">
            <a:xfrm>
              <a:off x="2790" y="2144"/>
              <a:ext cx="114" cy="713"/>
            </a:xfrm>
            <a:custGeom>
              <a:avLst/>
              <a:gdLst>
                <a:gd name="T0" fmla="*/ 0 w 114"/>
                <a:gd name="T1" fmla="*/ 713 h 713"/>
                <a:gd name="T2" fmla="*/ 0 w 114"/>
                <a:gd name="T3" fmla="*/ 76 h 713"/>
                <a:gd name="T4" fmla="*/ 114 w 114"/>
                <a:gd name="T5" fmla="*/ 0 h 713"/>
                <a:gd name="T6" fmla="*/ 114 w 114"/>
                <a:gd name="T7" fmla="*/ 637 h 713"/>
                <a:gd name="T8" fmla="*/ 0 w 114"/>
                <a:gd name="T9" fmla="*/ 713 h 713"/>
                <a:gd name="T10" fmla="*/ 0 60000 65536"/>
                <a:gd name="T11" fmla="*/ 0 60000 65536"/>
                <a:gd name="T12" fmla="*/ 0 60000 65536"/>
                <a:gd name="T13" fmla="*/ 0 60000 65536"/>
                <a:gd name="T14" fmla="*/ 0 60000 65536"/>
                <a:gd name="T15" fmla="*/ 0 w 114"/>
                <a:gd name="T16" fmla="*/ 0 h 713"/>
                <a:gd name="T17" fmla="*/ 114 w 114"/>
                <a:gd name="T18" fmla="*/ 713 h 713"/>
              </a:gdLst>
              <a:ahLst/>
              <a:cxnLst>
                <a:cxn ang="T10">
                  <a:pos x="T0" y="T1"/>
                </a:cxn>
                <a:cxn ang="T11">
                  <a:pos x="T2" y="T3"/>
                </a:cxn>
                <a:cxn ang="T12">
                  <a:pos x="T4" y="T5"/>
                </a:cxn>
                <a:cxn ang="T13">
                  <a:pos x="T6" y="T7"/>
                </a:cxn>
                <a:cxn ang="T14">
                  <a:pos x="T8" y="T9"/>
                </a:cxn>
              </a:cxnLst>
              <a:rect l="T15" t="T16" r="T17" b="T18"/>
              <a:pathLst>
                <a:path w="114" h="713">
                  <a:moveTo>
                    <a:pt x="0" y="713"/>
                  </a:moveTo>
                  <a:lnTo>
                    <a:pt x="0" y="76"/>
                  </a:lnTo>
                  <a:lnTo>
                    <a:pt x="114" y="0"/>
                  </a:lnTo>
                  <a:lnTo>
                    <a:pt x="114" y="637"/>
                  </a:lnTo>
                  <a:lnTo>
                    <a:pt x="0" y="713"/>
                  </a:lnTo>
                  <a:close/>
                </a:path>
              </a:pathLst>
            </a:custGeom>
            <a:solidFill>
              <a:srgbClr val="400000"/>
            </a:solidFill>
            <a:ln w="11113">
              <a:solidFill>
                <a:srgbClr val="000000"/>
              </a:solidFill>
              <a:prstDash val="solid"/>
              <a:round/>
              <a:headEnd/>
              <a:tailEnd/>
            </a:ln>
          </p:spPr>
          <p:txBody>
            <a:bodyPr/>
            <a:lstStyle/>
            <a:p>
              <a:endParaRPr lang="en-US"/>
            </a:p>
          </p:txBody>
        </p:sp>
        <p:sp>
          <p:nvSpPr>
            <p:cNvPr id="65563" name="Rectangle 26"/>
            <p:cNvSpPr>
              <a:spLocks noChangeArrowheads="1"/>
            </p:cNvSpPr>
            <p:nvPr/>
          </p:nvSpPr>
          <p:spPr bwMode="auto">
            <a:xfrm>
              <a:off x="2516" y="2220"/>
              <a:ext cx="274" cy="637"/>
            </a:xfrm>
            <a:prstGeom prst="rect">
              <a:avLst/>
            </a:prstGeom>
            <a:solidFill>
              <a:srgbClr val="800000"/>
            </a:solidFill>
            <a:ln w="11113">
              <a:solidFill>
                <a:srgbClr val="000000"/>
              </a:solidFill>
              <a:miter lim="800000"/>
              <a:headEnd/>
              <a:tailEnd/>
            </a:ln>
          </p:spPr>
          <p:txBody>
            <a:bodyPr/>
            <a:lstStyle/>
            <a:p>
              <a:endParaRPr lang="en-US" sz="1800">
                <a:latin typeface="Verdana" pitchFamily="34" charset="0"/>
              </a:endParaRPr>
            </a:p>
          </p:txBody>
        </p:sp>
        <p:sp>
          <p:nvSpPr>
            <p:cNvPr id="65564" name="Freeform 27"/>
            <p:cNvSpPr>
              <a:spLocks/>
            </p:cNvSpPr>
            <p:nvPr/>
          </p:nvSpPr>
          <p:spPr bwMode="auto">
            <a:xfrm>
              <a:off x="2516" y="2144"/>
              <a:ext cx="388" cy="76"/>
            </a:xfrm>
            <a:custGeom>
              <a:avLst/>
              <a:gdLst>
                <a:gd name="T0" fmla="*/ 274 w 388"/>
                <a:gd name="T1" fmla="*/ 76 h 76"/>
                <a:gd name="T2" fmla="*/ 388 w 388"/>
                <a:gd name="T3" fmla="*/ 0 h 76"/>
                <a:gd name="T4" fmla="*/ 113 w 388"/>
                <a:gd name="T5" fmla="*/ 0 h 76"/>
                <a:gd name="T6" fmla="*/ 0 w 388"/>
                <a:gd name="T7" fmla="*/ 76 h 76"/>
                <a:gd name="T8" fmla="*/ 274 w 388"/>
                <a:gd name="T9" fmla="*/ 76 h 76"/>
                <a:gd name="T10" fmla="*/ 0 60000 65536"/>
                <a:gd name="T11" fmla="*/ 0 60000 65536"/>
                <a:gd name="T12" fmla="*/ 0 60000 65536"/>
                <a:gd name="T13" fmla="*/ 0 60000 65536"/>
                <a:gd name="T14" fmla="*/ 0 60000 65536"/>
                <a:gd name="T15" fmla="*/ 0 w 388"/>
                <a:gd name="T16" fmla="*/ 0 h 76"/>
                <a:gd name="T17" fmla="*/ 388 w 388"/>
                <a:gd name="T18" fmla="*/ 76 h 76"/>
              </a:gdLst>
              <a:ahLst/>
              <a:cxnLst>
                <a:cxn ang="T10">
                  <a:pos x="T0" y="T1"/>
                </a:cxn>
                <a:cxn ang="T11">
                  <a:pos x="T2" y="T3"/>
                </a:cxn>
                <a:cxn ang="T12">
                  <a:pos x="T4" y="T5"/>
                </a:cxn>
                <a:cxn ang="T13">
                  <a:pos x="T6" y="T7"/>
                </a:cxn>
                <a:cxn ang="T14">
                  <a:pos x="T8" y="T9"/>
                </a:cxn>
              </a:cxnLst>
              <a:rect l="T15" t="T16" r="T17" b="T18"/>
              <a:pathLst>
                <a:path w="388" h="76">
                  <a:moveTo>
                    <a:pt x="274" y="76"/>
                  </a:moveTo>
                  <a:lnTo>
                    <a:pt x="388" y="0"/>
                  </a:lnTo>
                  <a:lnTo>
                    <a:pt x="113" y="0"/>
                  </a:lnTo>
                  <a:lnTo>
                    <a:pt x="0" y="76"/>
                  </a:lnTo>
                  <a:lnTo>
                    <a:pt x="274" y="76"/>
                  </a:lnTo>
                  <a:close/>
                </a:path>
              </a:pathLst>
            </a:custGeom>
            <a:solidFill>
              <a:srgbClr val="600000"/>
            </a:solidFill>
            <a:ln w="11113">
              <a:solidFill>
                <a:srgbClr val="000000"/>
              </a:solidFill>
              <a:prstDash val="solid"/>
              <a:round/>
              <a:headEnd/>
              <a:tailEnd/>
            </a:ln>
          </p:spPr>
          <p:txBody>
            <a:bodyPr/>
            <a:lstStyle/>
            <a:p>
              <a:endParaRPr lang="en-US"/>
            </a:p>
          </p:txBody>
        </p:sp>
        <p:sp>
          <p:nvSpPr>
            <p:cNvPr id="65565" name="Rectangle 28"/>
            <p:cNvSpPr>
              <a:spLocks noChangeArrowheads="1"/>
            </p:cNvSpPr>
            <p:nvPr/>
          </p:nvSpPr>
          <p:spPr bwMode="auto">
            <a:xfrm>
              <a:off x="2636" y="1953"/>
              <a:ext cx="256" cy="154"/>
            </a:xfrm>
            <a:prstGeom prst="rect">
              <a:avLst/>
            </a:prstGeom>
            <a:noFill/>
            <a:ln w="9525">
              <a:noFill/>
              <a:miter lim="800000"/>
              <a:headEnd/>
              <a:tailEnd/>
            </a:ln>
          </p:spPr>
          <p:txBody>
            <a:bodyPr wrap="none" lIns="0" tIns="0" rIns="0" bIns="0">
              <a:spAutoFit/>
            </a:bodyPr>
            <a:lstStyle/>
            <a:p>
              <a:r>
                <a:rPr lang="ar-EG" b="1">
                  <a:solidFill>
                    <a:srgbClr val="000080"/>
                  </a:solidFill>
                </a:rPr>
                <a:t>32%</a:t>
              </a:r>
              <a:endParaRPr lang="en-US" sz="1800"/>
            </a:p>
          </p:txBody>
        </p:sp>
        <p:sp>
          <p:nvSpPr>
            <p:cNvPr id="65566" name="Freeform 29"/>
            <p:cNvSpPr>
              <a:spLocks/>
            </p:cNvSpPr>
            <p:nvPr/>
          </p:nvSpPr>
          <p:spPr bwMode="auto">
            <a:xfrm>
              <a:off x="3492" y="2345"/>
              <a:ext cx="114" cy="512"/>
            </a:xfrm>
            <a:custGeom>
              <a:avLst/>
              <a:gdLst>
                <a:gd name="T0" fmla="*/ 0 w 114"/>
                <a:gd name="T1" fmla="*/ 512 h 512"/>
                <a:gd name="T2" fmla="*/ 0 w 114"/>
                <a:gd name="T3" fmla="*/ 77 h 512"/>
                <a:gd name="T4" fmla="*/ 114 w 114"/>
                <a:gd name="T5" fmla="*/ 0 h 512"/>
                <a:gd name="T6" fmla="*/ 114 w 114"/>
                <a:gd name="T7" fmla="*/ 436 h 512"/>
                <a:gd name="T8" fmla="*/ 0 w 114"/>
                <a:gd name="T9" fmla="*/ 512 h 512"/>
                <a:gd name="T10" fmla="*/ 0 60000 65536"/>
                <a:gd name="T11" fmla="*/ 0 60000 65536"/>
                <a:gd name="T12" fmla="*/ 0 60000 65536"/>
                <a:gd name="T13" fmla="*/ 0 60000 65536"/>
                <a:gd name="T14" fmla="*/ 0 60000 65536"/>
                <a:gd name="T15" fmla="*/ 0 w 114"/>
                <a:gd name="T16" fmla="*/ 0 h 512"/>
                <a:gd name="T17" fmla="*/ 114 w 114"/>
                <a:gd name="T18" fmla="*/ 512 h 512"/>
              </a:gdLst>
              <a:ahLst/>
              <a:cxnLst>
                <a:cxn ang="T10">
                  <a:pos x="T0" y="T1"/>
                </a:cxn>
                <a:cxn ang="T11">
                  <a:pos x="T2" y="T3"/>
                </a:cxn>
                <a:cxn ang="T12">
                  <a:pos x="T4" y="T5"/>
                </a:cxn>
                <a:cxn ang="T13">
                  <a:pos x="T6" y="T7"/>
                </a:cxn>
                <a:cxn ang="T14">
                  <a:pos x="T8" y="T9"/>
                </a:cxn>
              </a:cxnLst>
              <a:rect l="T15" t="T16" r="T17" b="T18"/>
              <a:pathLst>
                <a:path w="114" h="512">
                  <a:moveTo>
                    <a:pt x="0" y="512"/>
                  </a:moveTo>
                  <a:lnTo>
                    <a:pt x="0" y="77"/>
                  </a:lnTo>
                  <a:lnTo>
                    <a:pt x="114" y="0"/>
                  </a:lnTo>
                  <a:lnTo>
                    <a:pt x="114" y="436"/>
                  </a:lnTo>
                  <a:lnTo>
                    <a:pt x="0" y="512"/>
                  </a:lnTo>
                  <a:close/>
                </a:path>
              </a:pathLst>
            </a:custGeom>
            <a:solidFill>
              <a:srgbClr val="400000"/>
            </a:solidFill>
            <a:ln w="11113">
              <a:solidFill>
                <a:srgbClr val="000000"/>
              </a:solidFill>
              <a:prstDash val="solid"/>
              <a:round/>
              <a:headEnd/>
              <a:tailEnd/>
            </a:ln>
          </p:spPr>
          <p:txBody>
            <a:bodyPr/>
            <a:lstStyle/>
            <a:p>
              <a:endParaRPr lang="en-US"/>
            </a:p>
          </p:txBody>
        </p:sp>
        <p:sp>
          <p:nvSpPr>
            <p:cNvPr id="65567" name="Rectangle 30"/>
            <p:cNvSpPr>
              <a:spLocks noChangeArrowheads="1"/>
            </p:cNvSpPr>
            <p:nvPr/>
          </p:nvSpPr>
          <p:spPr bwMode="auto">
            <a:xfrm>
              <a:off x="3211" y="2422"/>
              <a:ext cx="281" cy="435"/>
            </a:xfrm>
            <a:prstGeom prst="rect">
              <a:avLst/>
            </a:prstGeom>
            <a:solidFill>
              <a:srgbClr val="800000"/>
            </a:solidFill>
            <a:ln w="11113">
              <a:solidFill>
                <a:srgbClr val="000000"/>
              </a:solidFill>
              <a:miter lim="800000"/>
              <a:headEnd/>
              <a:tailEnd/>
            </a:ln>
          </p:spPr>
          <p:txBody>
            <a:bodyPr/>
            <a:lstStyle/>
            <a:p>
              <a:endParaRPr lang="en-US" sz="1800">
                <a:latin typeface="Verdana" pitchFamily="34" charset="0"/>
              </a:endParaRPr>
            </a:p>
          </p:txBody>
        </p:sp>
        <p:sp>
          <p:nvSpPr>
            <p:cNvPr id="65568" name="Freeform 31"/>
            <p:cNvSpPr>
              <a:spLocks/>
            </p:cNvSpPr>
            <p:nvPr/>
          </p:nvSpPr>
          <p:spPr bwMode="auto">
            <a:xfrm>
              <a:off x="3211" y="2345"/>
              <a:ext cx="395" cy="77"/>
            </a:xfrm>
            <a:custGeom>
              <a:avLst/>
              <a:gdLst>
                <a:gd name="T0" fmla="*/ 281 w 395"/>
                <a:gd name="T1" fmla="*/ 77 h 77"/>
                <a:gd name="T2" fmla="*/ 395 w 395"/>
                <a:gd name="T3" fmla="*/ 0 h 77"/>
                <a:gd name="T4" fmla="*/ 114 w 395"/>
                <a:gd name="T5" fmla="*/ 0 h 77"/>
                <a:gd name="T6" fmla="*/ 0 w 395"/>
                <a:gd name="T7" fmla="*/ 77 h 77"/>
                <a:gd name="T8" fmla="*/ 281 w 395"/>
                <a:gd name="T9" fmla="*/ 77 h 77"/>
                <a:gd name="T10" fmla="*/ 0 60000 65536"/>
                <a:gd name="T11" fmla="*/ 0 60000 65536"/>
                <a:gd name="T12" fmla="*/ 0 60000 65536"/>
                <a:gd name="T13" fmla="*/ 0 60000 65536"/>
                <a:gd name="T14" fmla="*/ 0 60000 65536"/>
                <a:gd name="T15" fmla="*/ 0 w 395"/>
                <a:gd name="T16" fmla="*/ 0 h 77"/>
                <a:gd name="T17" fmla="*/ 395 w 395"/>
                <a:gd name="T18" fmla="*/ 77 h 77"/>
              </a:gdLst>
              <a:ahLst/>
              <a:cxnLst>
                <a:cxn ang="T10">
                  <a:pos x="T0" y="T1"/>
                </a:cxn>
                <a:cxn ang="T11">
                  <a:pos x="T2" y="T3"/>
                </a:cxn>
                <a:cxn ang="T12">
                  <a:pos x="T4" y="T5"/>
                </a:cxn>
                <a:cxn ang="T13">
                  <a:pos x="T6" y="T7"/>
                </a:cxn>
                <a:cxn ang="T14">
                  <a:pos x="T8" y="T9"/>
                </a:cxn>
              </a:cxnLst>
              <a:rect l="T15" t="T16" r="T17" b="T18"/>
              <a:pathLst>
                <a:path w="395" h="77">
                  <a:moveTo>
                    <a:pt x="281" y="77"/>
                  </a:moveTo>
                  <a:lnTo>
                    <a:pt x="395" y="0"/>
                  </a:lnTo>
                  <a:lnTo>
                    <a:pt x="114" y="0"/>
                  </a:lnTo>
                  <a:lnTo>
                    <a:pt x="0" y="77"/>
                  </a:lnTo>
                  <a:lnTo>
                    <a:pt x="281" y="77"/>
                  </a:lnTo>
                  <a:close/>
                </a:path>
              </a:pathLst>
            </a:custGeom>
            <a:solidFill>
              <a:srgbClr val="600000"/>
            </a:solidFill>
            <a:ln w="11113">
              <a:solidFill>
                <a:srgbClr val="000000"/>
              </a:solidFill>
              <a:prstDash val="solid"/>
              <a:round/>
              <a:headEnd/>
              <a:tailEnd/>
            </a:ln>
          </p:spPr>
          <p:txBody>
            <a:bodyPr/>
            <a:lstStyle/>
            <a:p>
              <a:endParaRPr lang="en-US"/>
            </a:p>
          </p:txBody>
        </p:sp>
        <p:sp>
          <p:nvSpPr>
            <p:cNvPr id="65569" name="Rectangle 32"/>
            <p:cNvSpPr>
              <a:spLocks noChangeArrowheads="1"/>
            </p:cNvSpPr>
            <p:nvPr/>
          </p:nvSpPr>
          <p:spPr bwMode="auto">
            <a:xfrm>
              <a:off x="3318" y="2138"/>
              <a:ext cx="256" cy="154"/>
            </a:xfrm>
            <a:prstGeom prst="rect">
              <a:avLst/>
            </a:prstGeom>
            <a:noFill/>
            <a:ln w="9525">
              <a:noFill/>
              <a:miter lim="800000"/>
              <a:headEnd/>
              <a:tailEnd/>
            </a:ln>
          </p:spPr>
          <p:txBody>
            <a:bodyPr wrap="none" lIns="0" tIns="0" rIns="0" bIns="0">
              <a:spAutoFit/>
            </a:bodyPr>
            <a:lstStyle/>
            <a:p>
              <a:r>
                <a:rPr lang="ar-EG" b="1">
                  <a:solidFill>
                    <a:srgbClr val="000080"/>
                  </a:solidFill>
                </a:rPr>
                <a:t>22%</a:t>
              </a:r>
              <a:endParaRPr lang="en-US" sz="1800"/>
            </a:p>
          </p:txBody>
        </p:sp>
        <p:sp>
          <p:nvSpPr>
            <p:cNvPr id="65570" name="Freeform 33"/>
            <p:cNvSpPr>
              <a:spLocks/>
            </p:cNvSpPr>
            <p:nvPr/>
          </p:nvSpPr>
          <p:spPr bwMode="auto">
            <a:xfrm>
              <a:off x="4188" y="2481"/>
              <a:ext cx="114" cy="376"/>
            </a:xfrm>
            <a:custGeom>
              <a:avLst/>
              <a:gdLst>
                <a:gd name="T0" fmla="*/ 0 w 114"/>
                <a:gd name="T1" fmla="*/ 376 h 376"/>
                <a:gd name="T2" fmla="*/ 0 w 114"/>
                <a:gd name="T3" fmla="*/ 77 h 376"/>
                <a:gd name="T4" fmla="*/ 114 w 114"/>
                <a:gd name="T5" fmla="*/ 0 h 376"/>
                <a:gd name="T6" fmla="*/ 114 w 114"/>
                <a:gd name="T7" fmla="*/ 300 h 376"/>
                <a:gd name="T8" fmla="*/ 0 w 114"/>
                <a:gd name="T9" fmla="*/ 376 h 376"/>
                <a:gd name="T10" fmla="*/ 0 60000 65536"/>
                <a:gd name="T11" fmla="*/ 0 60000 65536"/>
                <a:gd name="T12" fmla="*/ 0 60000 65536"/>
                <a:gd name="T13" fmla="*/ 0 60000 65536"/>
                <a:gd name="T14" fmla="*/ 0 60000 65536"/>
                <a:gd name="T15" fmla="*/ 0 w 114"/>
                <a:gd name="T16" fmla="*/ 0 h 376"/>
                <a:gd name="T17" fmla="*/ 114 w 114"/>
                <a:gd name="T18" fmla="*/ 376 h 376"/>
              </a:gdLst>
              <a:ahLst/>
              <a:cxnLst>
                <a:cxn ang="T10">
                  <a:pos x="T0" y="T1"/>
                </a:cxn>
                <a:cxn ang="T11">
                  <a:pos x="T2" y="T3"/>
                </a:cxn>
                <a:cxn ang="T12">
                  <a:pos x="T4" y="T5"/>
                </a:cxn>
                <a:cxn ang="T13">
                  <a:pos x="T6" y="T7"/>
                </a:cxn>
                <a:cxn ang="T14">
                  <a:pos x="T8" y="T9"/>
                </a:cxn>
              </a:cxnLst>
              <a:rect l="T15" t="T16" r="T17" b="T18"/>
              <a:pathLst>
                <a:path w="114" h="376">
                  <a:moveTo>
                    <a:pt x="0" y="376"/>
                  </a:moveTo>
                  <a:lnTo>
                    <a:pt x="0" y="77"/>
                  </a:lnTo>
                  <a:lnTo>
                    <a:pt x="114" y="0"/>
                  </a:lnTo>
                  <a:lnTo>
                    <a:pt x="114" y="300"/>
                  </a:lnTo>
                  <a:lnTo>
                    <a:pt x="0" y="376"/>
                  </a:lnTo>
                  <a:close/>
                </a:path>
              </a:pathLst>
            </a:custGeom>
            <a:solidFill>
              <a:srgbClr val="400000"/>
            </a:solidFill>
            <a:ln w="11113">
              <a:solidFill>
                <a:srgbClr val="000000"/>
              </a:solidFill>
              <a:prstDash val="solid"/>
              <a:round/>
              <a:headEnd/>
              <a:tailEnd/>
            </a:ln>
          </p:spPr>
          <p:txBody>
            <a:bodyPr/>
            <a:lstStyle/>
            <a:p>
              <a:endParaRPr lang="en-US"/>
            </a:p>
          </p:txBody>
        </p:sp>
        <p:sp>
          <p:nvSpPr>
            <p:cNvPr id="65571" name="Rectangle 34"/>
            <p:cNvSpPr>
              <a:spLocks noChangeArrowheads="1"/>
            </p:cNvSpPr>
            <p:nvPr/>
          </p:nvSpPr>
          <p:spPr bwMode="auto">
            <a:xfrm>
              <a:off x="3907" y="2558"/>
              <a:ext cx="281" cy="299"/>
            </a:xfrm>
            <a:prstGeom prst="rect">
              <a:avLst/>
            </a:prstGeom>
            <a:solidFill>
              <a:srgbClr val="800000"/>
            </a:solidFill>
            <a:ln w="11113">
              <a:solidFill>
                <a:srgbClr val="000000"/>
              </a:solidFill>
              <a:miter lim="800000"/>
              <a:headEnd/>
              <a:tailEnd/>
            </a:ln>
          </p:spPr>
          <p:txBody>
            <a:bodyPr/>
            <a:lstStyle/>
            <a:p>
              <a:endParaRPr lang="en-US" sz="1800">
                <a:latin typeface="Verdana" pitchFamily="34" charset="0"/>
              </a:endParaRPr>
            </a:p>
          </p:txBody>
        </p:sp>
        <p:sp>
          <p:nvSpPr>
            <p:cNvPr id="65572" name="Freeform 35"/>
            <p:cNvSpPr>
              <a:spLocks/>
            </p:cNvSpPr>
            <p:nvPr/>
          </p:nvSpPr>
          <p:spPr bwMode="auto">
            <a:xfrm>
              <a:off x="3907" y="2481"/>
              <a:ext cx="395" cy="77"/>
            </a:xfrm>
            <a:custGeom>
              <a:avLst/>
              <a:gdLst>
                <a:gd name="T0" fmla="*/ 281 w 395"/>
                <a:gd name="T1" fmla="*/ 77 h 77"/>
                <a:gd name="T2" fmla="*/ 395 w 395"/>
                <a:gd name="T3" fmla="*/ 0 h 77"/>
                <a:gd name="T4" fmla="*/ 114 w 395"/>
                <a:gd name="T5" fmla="*/ 0 h 77"/>
                <a:gd name="T6" fmla="*/ 0 w 395"/>
                <a:gd name="T7" fmla="*/ 77 h 77"/>
                <a:gd name="T8" fmla="*/ 281 w 395"/>
                <a:gd name="T9" fmla="*/ 77 h 77"/>
                <a:gd name="T10" fmla="*/ 0 60000 65536"/>
                <a:gd name="T11" fmla="*/ 0 60000 65536"/>
                <a:gd name="T12" fmla="*/ 0 60000 65536"/>
                <a:gd name="T13" fmla="*/ 0 60000 65536"/>
                <a:gd name="T14" fmla="*/ 0 60000 65536"/>
                <a:gd name="T15" fmla="*/ 0 w 395"/>
                <a:gd name="T16" fmla="*/ 0 h 77"/>
                <a:gd name="T17" fmla="*/ 395 w 395"/>
                <a:gd name="T18" fmla="*/ 77 h 77"/>
              </a:gdLst>
              <a:ahLst/>
              <a:cxnLst>
                <a:cxn ang="T10">
                  <a:pos x="T0" y="T1"/>
                </a:cxn>
                <a:cxn ang="T11">
                  <a:pos x="T2" y="T3"/>
                </a:cxn>
                <a:cxn ang="T12">
                  <a:pos x="T4" y="T5"/>
                </a:cxn>
                <a:cxn ang="T13">
                  <a:pos x="T6" y="T7"/>
                </a:cxn>
                <a:cxn ang="T14">
                  <a:pos x="T8" y="T9"/>
                </a:cxn>
              </a:cxnLst>
              <a:rect l="T15" t="T16" r="T17" b="T18"/>
              <a:pathLst>
                <a:path w="395" h="77">
                  <a:moveTo>
                    <a:pt x="281" y="77"/>
                  </a:moveTo>
                  <a:lnTo>
                    <a:pt x="395" y="0"/>
                  </a:lnTo>
                  <a:lnTo>
                    <a:pt x="114" y="0"/>
                  </a:lnTo>
                  <a:lnTo>
                    <a:pt x="0" y="77"/>
                  </a:lnTo>
                  <a:lnTo>
                    <a:pt x="281" y="77"/>
                  </a:lnTo>
                  <a:close/>
                </a:path>
              </a:pathLst>
            </a:custGeom>
            <a:solidFill>
              <a:srgbClr val="600000"/>
            </a:solidFill>
            <a:ln w="11113">
              <a:solidFill>
                <a:srgbClr val="000000"/>
              </a:solidFill>
              <a:prstDash val="solid"/>
              <a:round/>
              <a:headEnd/>
              <a:tailEnd/>
            </a:ln>
          </p:spPr>
          <p:txBody>
            <a:bodyPr/>
            <a:lstStyle/>
            <a:p>
              <a:endParaRPr lang="en-US"/>
            </a:p>
          </p:txBody>
        </p:sp>
        <p:sp>
          <p:nvSpPr>
            <p:cNvPr id="65573" name="Rectangle 36"/>
            <p:cNvSpPr>
              <a:spLocks noChangeArrowheads="1"/>
            </p:cNvSpPr>
            <p:nvPr/>
          </p:nvSpPr>
          <p:spPr bwMode="auto">
            <a:xfrm>
              <a:off x="4041" y="2269"/>
              <a:ext cx="256" cy="154"/>
            </a:xfrm>
            <a:prstGeom prst="rect">
              <a:avLst/>
            </a:prstGeom>
            <a:noFill/>
            <a:ln w="9525">
              <a:noFill/>
              <a:miter lim="800000"/>
              <a:headEnd/>
              <a:tailEnd/>
            </a:ln>
          </p:spPr>
          <p:txBody>
            <a:bodyPr wrap="none" lIns="0" tIns="0" rIns="0" bIns="0">
              <a:spAutoFit/>
            </a:bodyPr>
            <a:lstStyle/>
            <a:p>
              <a:r>
                <a:rPr lang="ar-EG" b="1">
                  <a:solidFill>
                    <a:srgbClr val="000080"/>
                  </a:solidFill>
                </a:rPr>
                <a:t>15%</a:t>
              </a:r>
              <a:endParaRPr lang="en-US" sz="1800"/>
            </a:p>
          </p:txBody>
        </p:sp>
        <p:sp>
          <p:nvSpPr>
            <p:cNvPr id="65574" name="Line 37"/>
            <p:cNvSpPr>
              <a:spLocks noChangeShapeType="1"/>
            </p:cNvSpPr>
            <p:nvPr/>
          </p:nvSpPr>
          <p:spPr bwMode="auto">
            <a:xfrm flipV="1">
              <a:off x="823" y="1322"/>
              <a:ext cx="1" cy="1590"/>
            </a:xfrm>
            <a:prstGeom prst="line">
              <a:avLst/>
            </a:prstGeom>
            <a:noFill/>
            <a:ln w="0">
              <a:solidFill>
                <a:srgbClr val="000000"/>
              </a:solidFill>
              <a:round/>
              <a:headEnd/>
              <a:tailEnd/>
            </a:ln>
          </p:spPr>
          <p:txBody>
            <a:bodyPr/>
            <a:lstStyle/>
            <a:p>
              <a:endParaRPr lang="en-US"/>
            </a:p>
          </p:txBody>
        </p:sp>
        <p:sp>
          <p:nvSpPr>
            <p:cNvPr id="65575" name="Line 38"/>
            <p:cNvSpPr>
              <a:spLocks noChangeShapeType="1"/>
            </p:cNvSpPr>
            <p:nvPr/>
          </p:nvSpPr>
          <p:spPr bwMode="auto">
            <a:xfrm flipH="1">
              <a:off x="789" y="2912"/>
              <a:ext cx="34" cy="1"/>
            </a:xfrm>
            <a:prstGeom prst="line">
              <a:avLst/>
            </a:prstGeom>
            <a:noFill/>
            <a:ln w="0">
              <a:solidFill>
                <a:srgbClr val="000000"/>
              </a:solidFill>
              <a:round/>
              <a:headEnd/>
              <a:tailEnd/>
            </a:ln>
          </p:spPr>
          <p:txBody>
            <a:bodyPr/>
            <a:lstStyle/>
            <a:p>
              <a:endParaRPr lang="en-US"/>
            </a:p>
          </p:txBody>
        </p:sp>
        <p:sp>
          <p:nvSpPr>
            <p:cNvPr id="65576" name="Line 39"/>
            <p:cNvSpPr>
              <a:spLocks noChangeShapeType="1"/>
            </p:cNvSpPr>
            <p:nvPr/>
          </p:nvSpPr>
          <p:spPr bwMode="auto">
            <a:xfrm flipH="1">
              <a:off x="789" y="2514"/>
              <a:ext cx="34" cy="1"/>
            </a:xfrm>
            <a:prstGeom prst="line">
              <a:avLst/>
            </a:prstGeom>
            <a:noFill/>
            <a:ln w="0">
              <a:solidFill>
                <a:srgbClr val="000000"/>
              </a:solidFill>
              <a:round/>
              <a:headEnd/>
              <a:tailEnd/>
            </a:ln>
          </p:spPr>
          <p:txBody>
            <a:bodyPr/>
            <a:lstStyle/>
            <a:p>
              <a:endParaRPr lang="en-US"/>
            </a:p>
          </p:txBody>
        </p:sp>
        <p:sp>
          <p:nvSpPr>
            <p:cNvPr id="65577" name="Line 40"/>
            <p:cNvSpPr>
              <a:spLocks noChangeShapeType="1"/>
            </p:cNvSpPr>
            <p:nvPr/>
          </p:nvSpPr>
          <p:spPr bwMode="auto">
            <a:xfrm flipH="1">
              <a:off x="789" y="2117"/>
              <a:ext cx="34" cy="1"/>
            </a:xfrm>
            <a:prstGeom prst="line">
              <a:avLst/>
            </a:prstGeom>
            <a:noFill/>
            <a:ln w="0">
              <a:solidFill>
                <a:srgbClr val="000000"/>
              </a:solidFill>
              <a:round/>
              <a:headEnd/>
              <a:tailEnd/>
            </a:ln>
          </p:spPr>
          <p:txBody>
            <a:bodyPr/>
            <a:lstStyle/>
            <a:p>
              <a:endParaRPr lang="en-US"/>
            </a:p>
          </p:txBody>
        </p:sp>
        <p:sp>
          <p:nvSpPr>
            <p:cNvPr id="65578" name="Line 41"/>
            <p:cNvSpPr>
              <a:spLocks noChangeShapeType="1"/>
            </p:cNvSpPr>
            <p:nvPr/>
          </p:nvSpPr>
          <p:spPr bwMode="auto">
            <a:xfrm flipH="1">
              <a:off x="789" y="1719"/>
              <a:ext cx="34" cy="1"/>
            </a:xfrm>
            <a:prstGeom prst="line">
              <a:avLst/>
            </a:prstGeom>
            <a:noFill/>
            <a:ln w="0">
              <a:solidFill>
                <a:srgbClr val="000000"/>
              </a:solidFill>
              <a:round/>
              <a:headEnd/>
              <a:tailEnd/>
            </a:ln>
          </p:spPr>
          <p:txBody>
            <a:bodyPr/>
            <a:lstStyle/>
            <a:p>
              <a:endParaRPr lang="en-US"/>
            </a:p>
          </p:txBody>
        </p:sp>
        <p:sp>
          <p:nvSpPr>
            <p:cNvPr id="65579" name="Line 42"/>
            <p:cNvSpPr>
              <a:spLocks noChangeShapeType="1"/>
            </p:cNvSpPr>
            <p:nvPr/>
          </p:nvSpPr>
          <p:spPr bwMode="auto">
            <a:xfrm flipH="1">
              <a:off x="789" y="1322"/>
              <a:ext cx="34" cy="1"/>
            </a:xfrm>
            <a:prstGeom prst="line">
              <a:avLst/>
            </a:prstGeom>
            <a:noFill/>
            <a:ln w="0">
              <a:solidFill>
                <a:srgbClr val="000000"/>
              </a:solidFill>
              <a:round/>
              <a:headEnd/>
              <a:tailEnd/>
            </a:ln>
          </p:spPr>
          <p:txBody>
            <a:bodyPr/>
            <a:lstStyle/>
            <a:p>
              <a:endParaRPr lang="en-US"/>
            </a:p>
          </p:txBody>
        </p:sp>
        <p:sp>
          <p:nvSpPr>
            <p:cNvPr id="65580" name="Rectangle 43"/>
            <p:cNvSpPr>
              <a:spLocks noChangeArrowheads="1"/>
            </p:cNvSpPr>
            <p:nvPr/>
          </p:nvSpPr>
          <p:spPr bwMode="auto">
            <a:xfrm>
              <a:off x="562" y="2852"/>
              <a:ext cx="162" cy="134"/>
            </a:xfrm>
            <a:prstGeom prst="rect">
              <a:avLst/>
            </a:prstGeom>
            <a:noFill/>
            <a:ln w="9525">
              <a:noFill/>
              <a:miter lim="800000"/>
              <a:headEnd/>
              <a:tailEnd/>
            </a:ln>
          </p:spPr>
          <p:txBody>
            <a:bodyPr wrap="none" lIns="0" tIns="0" rIns="0" bIns="0">
              <a:spAutoFit/>
            </a:bodyPr>
            <a:lstStyle/>
            <a:p>
              <a:r>
                <a:rPr lang="ar-EG" sz="1400">
                  <a:solidFill>
                    <a:srgbClr val="000080"/>
                  </a:solidFill>
                </a:rPr>
                <a:t>0%</a:t>
              </a:r>
              <a:endParaRPr lang="en-US" sz="1800"/>
            </a:p>
          </p:txBody>
        </p:sp>
        <p:sp>
          <p:nvSpPr>
            <p:cNvPr id="65581" name="Rectangle 44"/>
            <p:cNvSpPr>
              <a:spLocks noChangeArrowheads="1"/>
            </p:cNvSpPr>
            <p:nvPr/>
          </p:nvSpPr>
          <p:spPr bwMode="auto">
            <a:xfrm>
              <a:off x="482" y="2454"/>
              <a:ext cx="224" cy="134"/>
            </a:xfrm>
            <a:prstGeom prst="rect">
              <a:avLst/>
            </a:prstGeom>
            <a:noFill/>
            <a:ln w="9525">
              <a:noFill/>
              <a:miter lim="800000"/>
              <a:headEnd/>
              <a:tailEnd/>
            </a:ln>
          </p:spPr>
          <p:txBody>
            <a:bodyPr wrap="none" lIns="0" tIns="0" rIns="0" bIns="0">
              <a:spAutoFit/>
            </a:bodyPr>
            <a:lstStyle/>
            <a:p>
              <a:r>
                <a:rPr lang="ar-EG" sz="1400">
                  <a:solidFill>
                    <a:srgbClr val="000080"/>
                  </a:solidFill>
                </a:rPr>
                <a:t>20%</a:t>
              </a:r>
              <a:endParaRPr lang="en-US" sz="1800"/>
            </a:p>
          </p:txBody>
        </p:sp>
        <p:sp>
          <p:nvSpPr>
            <p:cNvPr id="65582" name="Rectangle 45"/>
            <p:cNvSpPr>
              <a:spLocks noChangeArrowheads="1"/>
            </p:cNvSpPr>
            <p:nvPr/>
          </p:nvSpPr>
          <p:spPr bwMode="auto">
            <a:xfrm>
              <a:off x="482" y="2057"/>
              <a:ext cx="224" cy="134"/>
            </a:xfrm>
            <a:prstGeom prst="rect">
              <a:avLst/>
            </a:prstGeom>
            <a:noFill/>
            <a:ln w="9525">
              <a:noFill/>
              <a:miter lim="800000"/>
              <a:headEnd/>
              <a:tailEnd/>
            </a:ln>
          </p:spPr>
          <p:txBody>
            <a:bodyPr wrap="none" lIns="0" tIns="0" rIns="0" bIns="0">
              <a:spAutoFit/>
            </a:bodyPr>
            <a:lstStyle/>
            <a:p>
              <a:r>
                <a:rPr lang="ar-EG" sz="1400">
                  <a:solidFill>
                    <a:srgbClr val="000080"/>
                  </a:solidFill>
                </a:rPr>
                <a:t>40%</a:t>
              </a:r>
              <a:endParaRPr lang="en-US" sz="1800"/>
            </a:p>
          </p:txBody>
        </p:sp>
        <p:sp>
          <p:nvSpPr>
            <p:cNvPr id="65583" name="Rectangle 46"/>
            <p:cNvSpPr>
              <a:spLocks noChangeArrowheads="1"/>
            </p:cNvSpPr>
            <p:nvPr/>
          </p:nvSpPr>
          <p:spPr bwMode="auto">
            <a:xfrm>
              <a:off x="482" y="1659"/>
              <a:ext cx="224" cy="134"/>
            </a:xfrm>
            <a:prstGeom prst="rect">
              <a:avLst/>
            </a:prstGeom>
            <a:noFill/>
            <a:ln w="9525">
              <a:noFill/>
              <a:miter lim="800000"/>
              <a:headEnd/>
              <a:tailEnd/>
            </a:ln>
          </p:spPr>
          <p:txBody>
            <a:bodyPr wrap="none" lIns="0" tIns="0" rIns="0" bIns="0">
              <a:spAutoFit/>
            </a:bodyPr>
            <a:lstStyle/>
            <a:p>
              <a:r>
                <a:rPr lang="ar-EG" sz="1400">
                  <a:solidFill>
                    <a:srgbClr val="000080"/>
                  </a:solidFill>
                </a:rPr>
                <a:t>60%</a:t>
              </a:r>
              <a:endParaRPr lang="en-US" sz="1800"/>
            </a:p>
          </p:txBody>
        </p:sp>
        <p:sp>
          <p:nvSpPr>
            <p:cNvPr id="65584" name="Rectangle 47"/>
            <p:cNvSpPr>
              <a:spLocks noChangeArrowheads="1"/>
            </p:cNvSpPr>
            <p:nvPr/>
          </p:nvSpPr>
          <p:spPr bwMode="auto">
            <a:xfrm>
              <a:off x="482" y="1262"/>
              <a:ext cx="224" cy="134"/>
            </a:xfrm>
            <a:prstGeom prst="rect">
              <a:avLst/>
            </a:prstGeom>
            <a:noFill/>
            <a:ln w="9525">
              <a:noFill/>
              <a:miter lim="800000"/>
              <a:headEnd/>
              <a:tailEnd/>
            </a:ln>
          </p:spPr>
          <p:txBody>
            <a:bodyPr wrap="none" lIns="0" tIns="0" rIns="0" bIns="0">
              <a:spAutoFit/>
            </a:bodyPr>
            <a:lstStyle/>
            <a:p>
              <a:pPr algn="r" rtl="1"/>
              <a:r>
                <a:rPr lang="ar-EG" sz="1400">
                  <a:solidFill>
                    <a:srgbClr val="000080"/>
                  </a:solidFill>
                </a:rPr>
                <a:t>80%</a:t>
              </a:r>
              <a:endParaRPr lang="en-US" sz="1800"/>
            </a:p>
          </p:txBody>
        </p:sp>
        <p:sp>
          <p:nvSpPr>
            <p:cNvPr id="65585" name="Line 48"/>
            <p:cNvSpPr>
              <a:spLocks noChangeShapeType="1"/>
            </p:cNvSpPr>
            <p:nvPr/>
          </p:nvSpPr>
          <p:spPr bwMode="auto">
            <a:xfrm>
              <a:off x="823" y="2912"/>
              <a:ext cx="3492" cy="1"/>
            </a:xfrm>
            <a:prstGeom prst="line">
              <a:avLst/>
            </a:prstGeom>
            <a:noFill/>
            <a:ln w="0">
              <a:solidFill>
                <a:srgbClr val="000000"/>
              </a:solidFill>
              <a:round/>
              <a:headEnd/>
              <a:tailEnd/>
            </a:ln>
          </p:spPr>
          <p:txBody>
            <a:bodyPr/>
            <a:lstStyle/>
            <a:p>
              <a:endParaRPr lang="en-US"/>
            </a:p>
          </p:txBody>
        </p:sp>
        <p:sp>
          <p:nvSpPr>
            <p:cNvPr id="65586" name="Line 49"/>
            <p:cNvSpPr>
              <a:spLocks noChangeShapeType="1"/>
            </p:cNvSpPr>
            <p:nvPr/>
          </p:nvSpPr>
          <p:spPr bwMode="auto">
            <a:xfrm>
              <a:off x="823" y="2912"/>
              <a:ext cx="1" cy="27"/>
            </a:xfrm>
            <a:prstGeom prst="line">
              <a:avLst/>
            </a:prstGeom>
            <a:noFill/>
            <a:ln w="0">
              <a:solidFill>
                <a:srgbClr val="000000"/>
              </a:solidFill>
              <a:round/>
              <a:headEnd/>
              <a:tailEnd/>
            </a:ln>
          </p:spPr>
          <p:txBody>
            <a:bodyPr/>
            <a:lstStyle/>
            <a:p>
              <a:endParaRPr lang="en-US"/>
            </a:p>
          </p:txBody>
        </p:sp>
        <p:sp>
          <p:nvSpPr>
            <p:cNvPr id="65587" name="Line 50"/>
            <p:cNvSpPr>
              <a:spLocks noChangeShapeType="1"/>
            </p:cNvSpPr>
            <p:nvPr/>
          </p:nvSpPr>
          <p:spPr bwMode="auto">
            <a:xfrm>
              <a:off x="1519" y="2912"/>
              <a:ext cx="1" cy="27"/>
            </a:xfrm>
            <a:prstGeom prst="line">
              <a:avLst/>
            </a:prstGeom>
            <a:noFill/>
            <a:ln w="0">
              <a:solidFill>
                <a:srgbClr val="000000"/>
              </a:solidFill>
              <a:round/>
              <a:headEnd/>
              <a:tailEnd/>
            </a:ln>
          </p:spPr>
          <p:txBody>
            <a:bodyPr/>
            <a:lstStyle/>
            <a:p>
              <a:endParaRPr lang="en-US"/>
            </a:p>
          </p:txBody>
        </p:sp>
        <p:sp>
          <p:nvSpPr>
            <p:cNvPr id="65588" name="Line 51"/>
            <p:cNvSpPr>
              <a:spLocks noChangeShapeType="1"/>
            </p:cNvSpPr>
            <p:nvPr/>
          </p:nvSpPr>
          <p:spPr bwMode="auto">
            <a:xfrm>
              <a:off x="2221" y="2912"/>
              <a:ext cx="1" cy="27"/>
            </a:xfrm>
            <a:prstGeom prst="line">
              <a:avLst/>
            </a:prstGeom>
            <a:noFill/>
            <a:ln w="0">
              <a:solidFill>
                <a:srgbClr val="000000"/>
              </a:solidFill>
              <a:round/>
              <a:headEnd/>
              <a:tailEnd/>
            </a:ln>
          </p:spPr>
          <p:txBody>
            <a:bodyPr/>
            <a:lstStyle/>
            <a:p>
              <a:endParaRPr lang="en-US"/>
            </a:p>
          </p:txBody>
        </p:sp>
        <p:sp>
          <p:nvSpPr>
            <p:cNvPr id="65589" name="Line 52"/>
            <p:cNvSpPr>
              <a:spLocks noChangeShapeType="1"/>
            </p:cNvSpPr>
            <p:nvPr/>
          </p:nvSpPr>
          <p:spPr bwMode="auto">
            <a:xfrm>
              <a:off x="2917" y="2912"/>
              <a:ext cx="1" cy="27"/>
            </a:xfrm>
            <a:prstGeom prst="line">
              <a:avLst/>
            </a:prstGeom>
            <a:noFill/>
            <a:ln w="0">
              <a:solidFill>
                <a:srgbClr val="000000"/>
              </a:solidFill>
              <a:round/>
              <a:headEnd/>
              <a:tailEnd/>
            </a:ln>
          </p:spPr>
          <p:txBody>
            <a:bodyPr/>
            <a:lstStyle/>
            <a:p>
              <a:endParaRPr lang="en-US"/>
            </a:p>
          </p:txBody>
        </p:sp>
        <p:sp>
          <p:nvSpPr>
            <p:cNvPr id="65590" name="Line 53"/>
            <p:cNvSpPr>
              <a:spLocks noChangeShapeType="1"/>
            </p:cNvSpPr>
            <p:nvPr/>
          </p:nvSpPr>
          <p:spPr bwMode="auto">
            <a:xfrm>
              <a:off x="3613" y="2912"/>
              <a:ext cx="1" cy="27"/>
            </a:xfrm>
            <a:prstGeom prst="line">
              <a:avLst/>
            </a:prstGeom>
            <a:noFill/>
            <a:ln w="0">
              <a:solidFill>
                <a:srgbClr val="000000"/>
              </a:solidFill>
              <a:round/>
              <a:headEnd/>
              <a:tailEnd/>
            </a:ln>
          </p:spPr>
          <p:txBody>
            <a:bodyPr/>
            <a:lstStyle/>
            <a:p>
              <a:endParaRPr lang="en-US"/>
            </a:p>
          </p:txBody>
        </p:sp>
        <p:sp>
          <p:nvSpPr>
            <p:cNvPr id="65591" name="Line 54"/>
            <p:cNvSpPr>
              <a:spLocks noChangeShapeType="1"/>
            </p:cNvSpPr>
            <p:nvPr/>
          </p:nvSpPr>
          <p:spPr bwMode="auto">
            <a:xfrm>
              <a:off x="4315" y="2912"/>
              <a:ext cx="1" cy="27"/>
            </a:xfrm>
            <a:prstGeom prst="line">
              <a:avLst/>
            </a:prstGeom>
            <a:noFill/>
            <a:ln w="0">
              <a:solidFill>
                <a:srgbClr val="000000"/>
              </a:solidFill>
              <a:round/>
              <a:headEnd/>
              <a:tailEnd/>
            </a:ln>
          </p:spPr>
          <p:txBody>
            <a:bodyPr/>
            <a:lstStyle/>
            <a:p>
              <a:endParaRPr lang="en-US"/>
            </a:p>
          </p:txBody>
        </p:sp>
        <p:sp>
          <p:nvSpPr>
            <p:cNvPr id="4151" name="Rectangle 55"/>
            <p:cNvSpPr>
              <a:spLocks noChangeArrowheads="1"/>
            </p:cNvSpPr>
            <p:nvPr/>
          </p:nvSpPr>
          <p:spPr bwMode="auto">
            <a:xfrm>
              <a:off x="863" y="2961"/>
              <a:ext cx="611" cy="242"/>
            </a:xfrm>
            <a:prstGeom prst="rect">
              <a:avLst/>
            </a:prstGeom>
            <a:noFill/>
            <a:ln w="9525">
              <a:noFill/>
              <a:miter lim="800000"/>
              <a:headEnd/>
              <a:tailEnd/>
            </a:ln>
          </p:spPr>
          <p:txBody>
            <a:bodyPr lIns="0" tIns="0" rIns="0" bIns="0"/>
            <a:lstStyle/>
            <a:p>
              <a:pPr algn="ctr"/>
              <a:r>
                <a:rPr lang="ar-EG" sz="1000" b="1">
                  <a:solidFill>
                    <a:srgbClr val="000080"/>
                  </a:solidFill>
                  <a:latin typeface="Times New Roman" pitchFamily="18" charset="0"/>
                  <a:cs typeface="Times New Roman" pitchFamily="18" charset="0"/>
                </a:rPr>
                <a:t>تعرض لإيذاء جنسي أو جسدي أو كلاهما</a:t>
              </a:r>
              <a:endParaRPr lang="en-US" sz="1000">
                <a:latin typeface="Times New Roman" pitchFamily="18" charset="0"/>
                <a:cs typeface="Times New Roman" pitchFamily="18" charset="0"/>
              </a:endParaRPr>
            </a:p>
          </p:txBody>
        </p:sp>
        <p:sp>
          <p:nvSpPr>
            <p:cNvPr id="4154" name="Rectangle 58"/>
            <p:cNvSpPr>
              <a:spLocks noChangeArrowheads="1"/>
            </p:cNvSpPr>
            <p:nvPr/>
          </p:nvSpPr>
          <p:spPr bwMode="auto">
            <a:xfrm>
              <a:off x="1653" y="2961"/>
              <a:ext cx="468" cy="242"/>
            </a:xfrm>
            <a:prstGeom prst="rect">
              <a:avLst/>
            </a:prstGeom>
            <a:noFill/>
            <a:ln w="9525">
              <a:noFill/>
              <a:miter lim="800000"/>
              <a:headEnd/>
              <a:tailEnd/>
            </a:ln>
          </p:spPr>
          <p:txBody>
            <a:bodyPr lIns="0" tIns="0" rIns="0" bIns="0"/>
            <a:lstStyle/>
            <a:p>
              <a:pPr algn="ctr" rtl="1"/>
              <a:r>
                <a:rPr lang="ar-EG" sz="1000" b="1">
                  <a:solidFill>
                    <a:srgbClr val="000080"/>
                  </a:solidFill>
                  <a:latin typeface="Times New Roman" pitchFamily="18" charset="0"/>
                  <a:cs typeface="Times New Roman" pitchFamily="18" charset="0"/>
                </a:rPr>
                <a:t>تعرض لإيذاء جسدي </a:t>
              </a:r>
              <a:endParaRPr lang="en-US" sz="1000" b="1">
                <a:solidFill>
                  <a:srgbClr val="000080"/>
                </a:solidFill>
                <a:latin typeface="Times New Roman" pitchFamily="18" charset="0"/>
                <a:cs typeface="Times New Roman" pitchFamily="18" charset="0"/>
              </a:endParaRPr>
            </a:p>
          </p:txBody>
        </p:sp>
        <p:sp>
          <p:nvSpPr>
            <p:cNvPr id="4156" name="Rectangle 60"/>
            <p:cNvSpPr>
              <a:spLocks noChangeArrowheads="1"/>
            </p:cNvSpPr>
            <p:nvPr/>
          </p:nvSpPr>
          <p:spPr bwMode="auto">
            <a:xfrm>
              <a:off x="2235" y="2961"/>
              <a:ext cx="716" cy="197"/>
            </a:xfrm>
            <a:prstGeom prst="rect">
              <a:avLst/>
            </a:prstGeom>
            <a:noFill/>
            <a:ln w="9525">
              <a:noFill/>
              <a:miter lim="800000"/>
              <a:headEnd/>
              <a:tailEnd/>
            </a:ln>
          </p:spPr>
          <p:txBody>
            <a:bodyPr lIns="0" tIns="0" rIns="0" bIns="0"/>
            <a:lstStyle/>
            <a:p>
              <a:pPr algn="ctr" rtl="1"/>
              <a:r>
                <a:rPr lang="ar-EG" sz="1000" b="1">
                  <a:solidFill>
                    <a:srgbClr val="000080"/>
                  </a:solidFill>
                  <a:latin typeface="Times New Roman" pitchFamily="18" charset="0"/>
                  <a:cs typeface="Times New Roman" pitchFamily="18" charset="0"/>
                </a:rPr>
                <a:t>تعرض لإيذاء جنسي</a:t>
              </a:r>
              <a:endParaRPr lang="en-US" sz="1000" b="1">
                <a:solidFill>
                  <a:srgbClr val="000080"/>
                </a:solidFill>
                <a:latin typeface="Times New Roman" pitchFamily="18" charset="0"/>
                <a:cs typeface="Times New Roman" pitchFamily="18" charset="0"/>
              </a:endParaRPr>
            </a:p>
          </p:txBody>
        </p:sp>
        <p:sp>
          <p:nvSpPr>
            <p:cNvPr id="4157" name="Rectangle 61"/>
            <p:cNvSpPr>
              <a:spLocks noChangeArrowheads="1"/>
            </p:cNvSpPr>
            <p:nvPr/>
          </p:nvSpPr>
          <p:spPr bwMode="auto">
            <a:xfrm>
              <a:off x="2944" y="2961"/>
              <a:ext cx="682" cy="333"/>
            </a:xfrm>
            <a:prstGeom prst="rect">
              <a:avLst/>
            </a:prstGeom>
          </p:spPr>
          <p:txBody>
            <a:bodyPr lIns="0" tIns="0" rIns="0" bIns="0"/>
            <a:lstStyle/>
            <a:p>
              <a:pPr algn="ctr"/>
              <a:r>
                <a:rPr lang="ar-EG" sz="1000" b="1">
                  <a:solidFill>
                    <a:srgbClr val="000080"/>
                  </a:solidFill>
                  <a:latin typeface="Times New Roman" pitchFamily="18" charset="0"/>
                  <a:cs typeface="Times New Roman" pitchFamily="18" charset="0"/>
                </a:rPr>
                <a:t>تعرض لإيذاء جسدي وجنسي</a:t>
              </a:r>
              <a:endParaRPr lang="en-US" sz="1000" b="1">
                <a:solidFill>
                  <a:srgbClr val="000080"/>
                </a:solidFill>
                <a:latin typeface="Times New Roman" pitchFamily="18" charset="0"/>
                <a:cs typeface="Times New Roman" pitchFamily="18" charset="0"/>
              </a:endParaRPr>
            </a:p>
          </p:txBody>
        </p:sp>
        <p:sp>
          <p:nvSpPr>
            <p:cNvPr id="4160" name="Rectangle 64"/>
            <p:cNvSpPr>
              <a:spLocks noChangeArrowheads="1"/>
            </p:cNvSpPr>
            <p:nvPr/>
          </p:nvSpPr>
          <p:spPr bwMode="auto">
            <a:xfrm>
              <a:off x="3626" y="2961"/>
              <a:ext cx="716" cy="242"/>
            </a:xfrm>
            <a:prstGeom prst="rect">
              <a:avLst/>
            </a:prstGeom>
          </p:spPr>
          <p:txBody>
            <a:bodyPr lIns="0" tIns="0" rIns="0" bIns="0"/>
            <a:lstStyle/>
            <a:p>
              <a:pPr algn="ctr" rtl="1"/>
              <a:r>
                <a:rPr lang="ar-EG" sz="1000" b="1" dirty="0">
                  <a:solidFill>
                    <a:srgbClr val="000080"/>
                  </a:solidFill>
                  <a:latin typeface="Times New Roman" pitchFamily="18" charset="0"/>
                  <a:cs typeface="Times New Roman" pitchFamily="18" charset="0"/>
                </a:rPr>
                <a:t>تعرض لإيذاء جنسي قبل سن الخامسة عشر</a:t>
              </a:r>
              <a:endParaRPr lang="en-US" sz="1000" b="1" dirty="0">
                <a:solidFill>
                  <a:srgbClr val="000080"/>
                </a:solidFill>
                <a:latin typeface="Times New Roman" pitchFamily="18" charset="0"/>
                <a:cs typeface="Times New Roman" pitchFamily="18" charset="0"/>
              </a:endParaRPr>
            </a:p>
          </p:txBody>
        </p:sp>
        <p:sp>
          <p:nvSpPr>
            <p:cNvPr id="65597" name="Rectangle 66"/>
            <p:cNvSpPr>
              <a:spLocks noChangeArrowheads="1"/>
            </p:cNvSpPr>
            <p:nvPr/>
          </p:nvSpPr>
          <p:spPr bwMode="auto">
            <a:xfrm>
              <a:off x="2529" y="2269"/>
              <a:ext cx="147" cy="163"/>
            </a:xfrm>
            <a:prstGeom prst="rect">
              <a:avLst/>
            </a:prstGeom>
            <a:noFill/>
            <a:ln w="9525">
              <a:noFill/>
              <a:miter lim="800000"/>
              <a:headEnd/>
              <a:tailEnd/>
            </a:ln>
          </p:spPr>
          <p:txBody>
            <a:bodyPr wrap="none" lIns="0" tIns="0" rIns="0" bIns="0">
              <a:spAutoFit/>
            </a:bodyPr>
            <a:lstStyle/>
            <a:p>
              <a:r>
                <a:rPr lang="en-US" sz="1400">
                  <a:solidFill>
                    <a:srgbClr val="000000"/>
                  </a:solidFill>
                </a:rPr>
                <a:t>  </a:t>
              </a:r>
              <a:endParaRPr lang="en-US" sz="1800"/>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3"/>
          <p:cNvSpPr>
            <a:spLocks noGrp="1" noChangeArrowheads="1"/>
          </p:cNvSpPr>
          <p:nvPr>
            <p:ph type="body" idx="1"/>
          </p:nvPr>
        </p:nvSpPr>
        <p:spPr bwMode="auto">
          <a:xfrm>
            <a:off x="1042988" y="549275"/>
            <a:ext cx="7058025" cy="1150938"/>
          </a:xfrm>
          <a:noFill/>
          <a:ln>
            <a:miter lim="800000"/>
            <a:headEnd/>
            <a:tailEnd/>
          </a:ln>
        </p:spPr>
        <p:txBody>
          <a:bodyPr vert="horz" wrap="square" lIns="91440" tIns="45720" rIns="91440" bIns="45720" numCol="1" anchor="ctr" anchorCtr="0" compatLnSpc="1">
            <a:prstTxWarp prst="textNoShape">
              <a:avLst/>
            </a:prstTxWarp>
          </a:bodyPr>
          <a:lstStyle/>
          <a:p>
            <a:pPr algn="ctr" eaLnBrk="1" hangingPunct="1">
              <a:lnSpc>
                <a:spcPct val="90000"/>
              </a:lnSpc>
              <a:buFontTx/>
              <a:buNone/>
            </a:pPr>
            <a:r>
              <a:rPr lang="en-US" sz="2400" b="1" dirty="0" smtClean="0">
                <a:latin typeface="Verdana" pitchFamily="34" charset="0"/>
              </a:rPr>
              <a:t/>
            </a:r>
            <a:br>
              <a:rPr lang="en-US" sz="2400" b="1" dirty="0" smtClean="0">
                <a:latin typeface="Verdana" pitchFamily="34" charset="0"/>
              </a:rPr>
            </a:br>
            <a:r>
              <a:rPr lang="ar-EG" sz="2400" b="1" dirty="0" smtClean="0">
                <a:latin typeface="Verdana" pitchFamily="34" charset="0"/>
                <a:cs typeface="Arial" charset="0"/>
              </a:rPr>
              <a:t>السمات النفسية لحالات الإتجار بالبشر</a:t>
            </a:r>
            <a:br>
              <a:rPr lang="ar-EG" sz="2400" b="1" dirty="0" smtClean="0">
                <a:latin typeface="Verdana" pitchFamily="34" charset="0"/>
                <a:cs typeface="Arial" charset="0"/>
              </a:rPr>
            </a:br>
            <a:endParaRPr lang="en-US" sz="2400" b="1" dirty="0" smtClean="0">
              <a:latin typeface="Verdana" pitchFamily="34" charset="0"/>
              <a:cs typeface="Arial" charset="0"/>
            </a:endParaRPr>
          </a:p>
        </p:txBody>
      </p:sp>
      <p:sp>
        <p:nvSpPr>
          <p:cNvPr id="71682" name="Title 1"/>
          <p:cNvSpPr>
            <a:spLocks noGrp="1"/>
          </p:cNvSpPr>
          <p:nvPr>
            <p:ph type="title"/>
          </p:nvPr>
        </p:nvSpPr>
        <p:spPr bwMode="auto">
          <a:xfrm>
            <a:off x="1009650" y="1827213"/>
            <a:ext cx="7124700" cy="754062"/>
          </a:xfrm>
          <a:noFill/>
          <a:ln>
            <a:miter lim="800000"/>
            <a:headEnd/>
            <a:tailEnd/>
          </a:ln>
        </p:spPr>
        <p:txBody>
          <a:bodyPr vert="horz" wrap="square" lIns="91440" tIns="45720" rIns="91440" bIns="45720" numCol="1" anchor="t" anchorCtr="0" compatLnSpc="1">
            <a:prstTxWarp prst="textNoShape">
              <a:avLst/>
            </a:prstTxWarp>
          </a:bodyPr>
          <a:lstStyle/>
          <a:p>
            <a:pPr algn="ctr" rtl="1" eaLnBrk="1" hangingPunct="1"/>
            <a:r>
              <a:rPr lang="ar-EG" sz="3600" dirty="0" smtClean="0">
                <a:solidFill>
                  <a:schemeClr val="bg1"/>
                </a:solidFill>
                <a:latin typeface="Times New Roman" pitchFamily="18" charset="0"/>
                <a:cs typeface="Times New Roman" pitchFamily="18" charset="0"/>
              </a:rPr>
              <a:t>مسببات الضغوط النفسية</a:t>
            </a:r>
            <a:endParaRPr lang="en-GB" sz="3600" dirty="0" smtClean="0">
              <a:solidFill>
                <a:schemeClr val="bg1"/>
              </a:solidFill>
              <a:latin typeface="Times New Roman" pitchFamily="18" charset="0"/>
              <a:cs typeface="Times New Roman" pitchFamily="18" charset="0"/>
            </a:endParaRPr>
          </a:p>
        </p:txBody>
      </p:sp>
      <p:sp>
        <p:nvSpPr>
          <p:cNvPr id="71683" name="Content Placeholder 2"/>
          <p:cNvSpPr txBox="1">
            <a:spLocks/>
          </p:cNvSpPr>
          <p:nvPr/>
        </p:nvSpPr>
        <p:spPr bwMode="auto">
          <a:xfrm flipH="1">
            <a:off x="3879850" y="2565400"/>
            <a:ext cx="3860800" cy="3384550"/>
          </a:xfrm>
          <a:prstGeom prst="rect">
            <a:avLst/>
          </a:prstGeom>
          <a:noFill/>
          <a:ln w="9525">
            <a:noFill/>
            <a:miter lim="800000"/>
            <a:headEnd/>
            <a:tailEnd/>
          </a:ln>
        </p:spPr>
        <p:txBody>
          <a:bodyPr/>
          <a:lstStyle/>
          <a:p>
            <a:pPr marL="342900" indent="-342900" algn="r" defTabSz="457200" rtl="1">
              <a:spcBef>
                <a:spcPct val="20000"/>
              </a:spcBef>
              <a:spcAft>
                <a:spcPts val="600"/>
              </a:spcAft>
              <a:buClr>
                <a:schemeClr val="tx1"/>
              </a:buClr>
              <a:buFont typeface="Arial" charset="0"/>
              <a:buChar char="•"/>
            </a:pPr>
            <a:r>
              <a:rPr lang="ar-EG" sz="2200" dirty="0">
                <a:latin typeface="Times New Roman" pitchFamily="18" charset="0"/>
                <a:cs typeface="Times New Roman" pitchFamily="18" charset="0"/>
              </a:rPr>
              <a:t>الإيذاء الجسدي</a:t>
            </a:r>
          </a:p>
          <a:p>
            <a:pPr marL="342900" indent="-342900" algn="r" defTabSz="457200" rtl="1">
              <a:spcBef>
                <a:spcPct val="20000"/>
              </a:spcBef>
              <a:spcAft>
                <a:spcPts val="600"/>
              </a:spcAft>
              <a:buClr>
                <a:schemeClr val="tx1"/>
              </a:buClr>
              <a:buFont typeface="Arial" charset="0"/>
              <a:buChar char="•"/>
            </a:pPr>
            <a:r>
              <a:rPr lang="ar-EG" sz="2200" dirty="0">
                <a:latin typeface="Times New Roman" pitchFamily="18" charset="0"/>
                <a:cs typeface="Times New Roman" pitchFamily="18" charset="0"/>
              </a:rPr>
              <a:t>العنف الجنسي</a:t>
            </a:r>
          </a:p>
          <a:p>
            <a:pPr marL="342900" indent="-342900" algn="r" defTabSz="457200" rtl="1">
              <a:spcBef>
                <a:spcPct val="20000"/>
              </a:spcBef>
              <a:spcAft>
                <a:spcPts val="600"/>
              </a:spcAft>
              <a:buClr>
                <a:schemeClr val="tx1"/>
              </a:buClr>
              <a:buFont typeface="Arial" charset="0"/>
              <a:buChar char="•"/>
            </a:pPr>
            <a:r>
              <a:rPr lang="ar-EG" sz="2200" dirty="0">
                <a:latin typeface="Times New Roman" pitchFamily="18" charset="0"/>
                <a:cs typeface="Times New Roman" pitchFamily="18" charset="0"/>
              </a:rPr>
              <a:t>التهديد باستخدام العنف</a:t>
            </a:r>
            <a:endParaRPr lang="en-GB" sz="2200" dirty="0">
              <a:latin typeface="Times New Roman" pitchFamily="18" charset="0"/>
              <a:cs typeface="Times New Roman" pitchFamily="18" charset="0"/>
            </a:endParaRPr>
          </a:p>
          <a:p>
            <a:pPr marL="342900" indent="-342900" algn="r" defTabSz="457200" rtl="1">
              <a:spcBef>
                <a:spcPct val="20000"/>
              </a:spcBef>
              <a:spcAft>
                <a:spcPts val="600"/>
              </a:spcAft>
              <a:buClr>
                <a:schemeClr val="tx1"/>
              </a:buClr>
              <a:buFont typeface="Arial" charset="0"/>
              <a:buChar char="•"/>
            </a:pPr>
            <a:r>
              <a:rPr lang="ar-EG" sz="2200" dirty="0">
                <a:latin typeface="Times New Roman" pitchFamily="18" charset="0"/>
                <a:cs typeface="Times New Roman" pitchFamily="18" charset="0"/>
              </a:rPr>
              <a:t>التهديد باستخدام العنف ضد الأسرة</a:t>
            </a:r>
          </a:p>
          <a:p>
            <a:pPr marL="342900" indent="-342900" algn="r" defTabSz="457200" rtl="1">
              <a:spcBef>
                <a:spcPct val="20000"/>
              </a:spcBef>
              <a:spcAft>
                <a:spcPts val="600"/>
              </a:spcAft>
              <a:buClr>
                <a:schemeClr val="tx1"/>
              </a:buClr>
              <a:buFont typeface="Arial" charset="0"/>
              <a:buChar char="•"/>
            </a:pPr>
            <a:r>
              <a:rPr lang="ar-EG" sz="2200" dirty="0">
                <a:latin typeface="Times New Roman" pitchFamily="18" charset="0"/>
                <a:cs typeface="Times New Roman" pitchFamily="18" charset="0"/>
              </a:rPr>
              <a:t>اختبار تجربة عنيفة</a:t>
            </a:r>
            <a:endParaRPr lang="en-GB" sz="2200" dirty="0">
              <a:latin typeface="Times New Roman" pitchFamily="18" charset="0"/>
              <a:cs typeface="Times New Roman" pitchFamily="18" charset="0"/>
            </a:endParaRPr>
          </a:p>
          <a:p>
            <a:pPr marL="342900" indent="-342900" algn="r" defTabSz="457200" rtl="1">
              <a:spcBef>
                <a:spcPct val="20000"/>
              </a:spcBef>
              <a:spcAft>
                <a:spcPts val="600"/>
              </a:spcAft>
              <a:buClr>
                <a:schemeClr val="tx1"/>
              </a:buClr>
              <a:buFont typeface="Arial" charset="0"/>
              <a:buChar char="•"/>
            </a:pPr>
            <a:r>
              <a:rPr lang="ar-EG" sz="2200" dirty="0">
                <a:latin typeface="Times New Roman" pitchFamily="18" charset="0"/>
                <a:cs typeface="Times New Roman" pitchFamily="18" charset="0"/>
              </a:rPr>
              <a:t>الحبس</a:t>
            </a:r>
            <a:endParaRPr lang="en-GB" sz="2200" dirty="0">
              <a:latin typeface="Times New Roman" pitchFamily="18" charset="0"/>
              <a:cs typeface="Times New Roman" pitchFamily="18" charset="0"/>
            </a:endParaRPr>
          </a:p>
        </p:txBody>
      </p:sp>
      <p:sp>
        <p:nvSpPr>
          <p:cNvPr id="71684" name="Content Placeholder 2"/>
          <p:cNvSpPr txBox="1">
            <a:spLocks/>
          </p:cNvSpPr>
          <p:nvPr/>
        </p:nvSpPr>
        <p:spPr bwMode="auto">
          <a:xfrm flipH="1">
            <a:off x="295275" y="2549525"/>
            <a:ext cx="3929063" cy="3255963"/>
          </a:xfrm>
          <a:prstGeom prst="rect">
            <a:avLst/>
          </a:prstGeom>
          <a:noFill/>
          <a:ln w="9525">
            <a:noFill/>
            <a:miter lim="800000"/>
            <a:headEnd/>
            <a:tailEnd/>
          </a:ln>
        </p:spPr>
        <p:txBody>
          <a:bodyPr/>
          <a:lstStyle/>
          <a:p>
            <a:pPr marL="342900" indent="-342900" algn="r" rtl="1" eaLnBrk="0" hangingPunct="0">
              <a:spcBef>
                <a:spcPct val="20000"/>
              </a:spcBef>
              <a:buClr>
                <a:schemeClr val="tx1"/>
              </a:buClr>
              <a:buFont typeface="Arial" charset="0"/>
              <a:buChar char="•"/>
            </a:pPr>
            <a:r>
              <a:rPr lang="ar-EG" sz="2200" dirty="0">
                <a:latin typeface="Times New Roman" pitchFamily="18" charset="0"/>
                <a:cs typeface="Times New Roman" pitchFamily="18" charset="0"/>
              </a:rPr>
              <a:t>العزلة</a:t>
            </a:r>
          </a:p>
          <a:p>
            <a:pPr marL="342900" indent="-342900" algn="r" rtl="1" eaLnBrk="0" hangingPunct="0">
              <a:spcBef>
                <a:spcPct val="20000"/>
              </a:spcBef>
              <a:buClr>
                <a:schemeClr val="tx1"/>
              </a:buClr>
              <a:buFont typeface="Arial" charset="0"/>
              <a:buChar char="•"/>
            </a:pPr>
            <a:r>
              <a:rPr lang="ar-EG" sz="2200" dirty="0">
                <a:latin typeface="Times New Roman" pitchFamily="18" charset="0"/>
                <a:cs typeface="Times New Roman" pitchFamily="18" charset="0"/>
              </a:rPr>
              <a:t>بيئة تشكل تهديدًا</a:t>
            </a:r>
            <a:endParaRPr lang="en-GB" sz="2200" dirty="0">
              <a:latin typeface="Times New Roman" pitchFamily="18" charset="0"/>
              <a:cs typeface="Times New Roman" pitchFamily="18" charset="0"/>
            </a:endParaRPr>
          </a:p>
          <a:p>
            <a:pPr marL="342900" indent="-342900" algn="r" rtl="1" eaLnBrk="0" hangingPunct="0">
              <a:spcBef>
                <a:spcPct val="20000"/>
              </a:spcBef>
              <a:buClr>
                <a:schemeClr val="tx1"/>
              </a:buClr>
              <a:buFont typeface="Arial" charset="0"/>
              <a:buChar char="•"/>
            </a:pPr>
            <a:r>
              <a:rPr lang="ar-EG" sz="2200" dirty="0">
                <a:latin typeface="Times New Roman" pitchFamily="18" charset="0"/>
                <a:cs typeface="Times New Roman" pitchFamily="18" charset="0"/>
              </a:rPr>
              <a:t>عدم الثقة</a:t>
            </a:r>
            <a:endParaRPr lang="en-GB" sz="2200" dirty="0">
              <a:latin typeface="Times New Roman" pitchFamily="18" charset="0"/>
              <a:cs typeface="Times New Roman" pitchFamily="18" charset="0"/>
            </a:endParaRPr>
          </a:p>
          <a:p>
            <a:pPr marL="342900" indent="-342900" algn="r" rtl="1" eaLnBrk="0" hangingPunct="0">
              <a:spcBef>
                <a:spcPct val="20000"/>
              </a:spcBef>
              <a:buClr>
                <a:schemeClr val="tx1"/>
              </a:buClr>
              <a:buFont typeface="Arial" charset="0"/>
              <a:buChar char="•"/>
            </a:pPr>
            <a:r>
              <a:rPr lang="ar-EG" sz="2200" dirty="0">
                <a:latin typeface="Times New Roman" pitchFamily="18" charset="0"/>
                <a:cs typeface="Times New Roman" pitchFamily="18" charset="0"/>
              </a:rPr>
              <a:t>الإحباط</a:t>
            </a:r>
          </a:p>
          <a:p>
            <a:pPr marL="342900" indent="-342900" algn="r" rtl="1" eaLnBrk="0" hangingPunct="0">
              <a:spcBef>
                <a:spcPct val="20000"/>
              </a:spcBef>
              <a:buClr>
                <a:schemeClr val="tx1"/>
              </a:buClr>
              <a:buFont typeface="Arial" charset="0"/>
              <a:buChar char="•"/>
            </a:pPr>
            <a:r>
              <a:rPr lang="ar-EG" sz="2200" dirty="0">
                <a:latin typeface="Times New Roman" pitchFamily="18" charset="0"/>
                <a:cs typeface="Times New Roman" pitchFamily="18" charset="0"/>
              </a:rPr>
              <a:t>شعور بعدم اليقين بشأن المستقبل</a:t>
            </a:r>
          </a:p>
          <a:p>
            <a:pPr marL="342900" indent="-342900" algn="r" rtl="1" eaLnBrk="0" hangingPunct="0">
              <a:spcBef>
                <a:spcPct val="20000"/>
              </a:spcBef>
              <a:buClr>
                <a:schemeClr val="tx1"/>
              </a:buClr>
              <a:buFont typeface="Arial" charset="0"/>
              <a:buChar char="•"/>
            </a:pPr>
            <a:r>
              <a:rPr lang="ar-EG" sz="2200" dirty="0">
                <a:latin typeface="Times New Roman" pitchFamily="18" charset="0"/>
                <a:cs typeface="Times New Roman" pitchFamily="18" charset="0"/>
              </a:rPr>
              <a:t>الشعور بالارتباك في الأماكن غير المألوفة</a:t>
            </a:r>
            <a:endParaRPr lang="en-GB" sz="2200" dirty="0">
              <a:latin typeface="Times New Roman" pitchFamily="18" charset="0"/>
              <a:cs typeface="Times New Roman" pitchFamily="18" charset="0"/>
            </a:endParaRPr>
          </a:p>
        </p:txBody>
      </p:sp>
      <p:sp>
        <p:nvSpPr>
          <p:cNvPr id="71685" name="Slide Number Placeholder 3"/>
          <p:cNvSpPr>
            <a:spLocks noGrp="1"/>
          </p:cNvSpPr>
          <p:nvPr>
            <p:ph type="sldNum" sz="quarter" idx="10"/>
          </p:nvPr>
        </p:nvSpPr>
        <p:spPr bwMode="auto">
          <a:xfrm>
            <a:off x="0" y="6492875"/>
            <a:ext cx="608013" cy="365125"/>
          </a:xfrm>
          <a:noFill/>
          <a:ln>
            <a:miter lim="800000"/>
            <a:headEnd/>
            <a:tailEnd/>
          </a:ln>
        </p:spPr>
        <p:txBody>
          <a:bodyPr/>
          <a:lstStyle/>
          <a:p>
            <a:fld id="{381FDFF0-7FA9-4B2D-9621-52A3CF4BBD3F}" type="slidenum">
              <a:rPr lang="ar-SA" sz="1600" smtClean="0">
                <a:latin typeface="Times New Roman" pitchFamily="18" charset="0"/>
                <a:cs typeface="Times New Roman" pitchFamily="18" charset="0"/>
              </a:rPr>
              <a:pPr/>
              <a:t>22</a:t>
            </a:fld>
            <a:endParaRPr lang="en-US" sz="160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bwMode="auto">
          <a:xfrm>
            <a:off x="1042988" y="476250"/>
            <a:ext cx="7051675" cy="1143000"/>
          </a:xfrm>
          <a:noFill/>
          <a:ln>
            <a:miter lim="800000"/>
            <a:headEnd/>
            <a:tailEnd/>
          </a:ln>
        </p:spPr>
        <p:txBody>
          <a:bodyPr vert="horz" wrap="square" lIns="91440" tIns="45720" rIns="91440" bIns="45720" numCol="1" anchor="ctr" anchorCtr="0" compatLnSpc="1">
            <a:prstTxWarp prst="textNoShape">
              <a:avLst/>
            </a:prstTxWarp>
          </a:bodyPr>
          <a:lstStyle/>
          <a:p>
            <a:pPr algn="ctr" rtl="1"/>
            <a:r>
              <a:rPr lang="ar-EG" sz="2800" b="1" dirty="0" smtClean="0">
                <a:latin typeface="Times New Roman" pitchFamily="18" charset="0"/>
                <a:cs typeface="Times New Roman" pitchFamily="18" charset="0"/>
              </a:rPr>
              <a:t>كيف تؤدى مواقف التوتروالضغط النفسى إلى ردود أفعال عنيفة</a:t>
            </a:r>
            <a:endParaRPr lang="en-GB" sz="2800" b="1" dirty="0" smtClean="0">
              <a:latin typeface="Times New Roman" pitchFamily="18" charset="0"/>
              <a:cs typeface="Times New Roman" pitchFamily="18" charset="0"/>
            </a:endParaRPr>
          </a:p>
        </p:txBody>
      </p:sp>
      <p:graphicFrame>
        <p:nvGraphicFramePr>
          <p:cNvPr id="15" name="Diagram 14"/>
          <p:cNvGraphicFramePr/>
          <p:nvPr/>
        </p:nvGraphicFramePr>
        <p:xfrm>
          <a:off x="577652" y="2060848"/>
          <a:ext cx="3908738" cy="1957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Right Arrow 11"/>
          <p:cNvSpPr>
            <a:spLocks noChangeArrowheads="1"/>
          </p:cNvSpPr>
          <p:nvPr/>
        </p:nvSpPr>
        <p:spPr bwMode="auto">
          <a:xfrm rot="16200000" flipH="1">
            <a:off x="1477963" y="3570288"/>
            <a:ext cx="2133600" cy="1625600"/>
          </a:xfrm>
          <a:prstGeom prst="rightArrow">
            <a:avLst>
              <a:gd name="adj1" fmla="val 50000"/>
              <a:gd name="adj2" fmla="val 49997"/>
            </a:avLst>
          </a:prstGeom>
          <a:noFill/>
          <a:ln w="41275" algn="ctr">
            <a:solidFill>
              <a:schemeClr val="bg1"/>
            </a:solidFill>
            <a:prstDash val="sysDash"/>
            <a:round/>
            <a:headEnd/>
            <a:tailEnd/>
          </a:ln>
        </p:spPr>
        <p:txBody>
          <a:bodyPr/>
          <a:lstStyle/>
          <a:p>
            <a:endParaRPr lang="en-GB" sz="1800">
              <a:latin typeface="Verdana" pitchFamily="34" charset="0"/>
            </a:endParaRPr>
          </a:p>
        </p:txBody>
      </p:sp>
      <p:sp>
        <p:nvSpPr>
          <p:cNvPr id="17" name="TextBox 12"/>
          <p:cNvSpPr txBox="1">
            <a:spLocks noChangeArrowheads="1"/>
          </p:cNvSpPr>
          <p:nvPr/>
        </p:nvSpPr>
        <p:spPr bwMode="auto">
          <a:xfrm rot="16200000" flipH="1">
            <a:off x="1638885" y="4173507"/>
            <a:ext cx="1828800" cy="400110"/>
          </a:xfrm>
          <a:prstGeom prst="rect">
            <a:avLst/>
          </a:prstGeom>
          <a:noFill/>
          <a:ln w="9525">
            <a:noFill/>
            <a:miter lim="800000"/>
            <a:headEnd/>
            <a:tailEnd/>
          </a:ln>
        </p:spPr>
        <p:txBody>
          <a:bodyPr wrap="square">
            <a:spAutoFit/>
          </a:bodyPr>
          <a:lstStyle/>
          <a:p>
            <a:pPr algn="ctr" rtl="1"/>
            <a:r>
              <a:rPr lang="ar-EG" sz="2000" b="1" dirty="0"/>
              <a:t>تغيرات فسيولوجية</a:t>
            </a:r>
            <a:endParaRPr lang="en-GB" sz="2000" b="1" dirty="0"/>
          </a:p>
        </p:txBody>
      </p:sp>
      <p:grpSp>
        <p:nvGrpSpPr>
          <p:cNvPr id="18" name="Group 10"/>
          <p:cNvGrpSpPr>
            <a:grpSpLocks/>
          </p:cNvGrpSpPr>
          <p:nvPr/>
        </p:nvGrpSpPr>
        <p:grpSpPr bwMode="auto">
          <a:xfrm flipH="1">
            <a:off x="900113" y="5334000"/>
            <a:ext cx="3290887" cy="1295400"/>
            <a:chOff x="5384800" y="5334000"/>
            <a:chExt cx="3291656" cy="1295400"/>
          </a:xfrm>
        </p:grpSpPr>
        <p:sp>
          <p:nvSpPr>
            <p:cNvPr id="19" name="Rounded Rectangle 14"/>
            <p:cNvSpPr>
              <a:spLocks noChangeArrowheads="1"/>
            </p:cNvSpPr>
            <p:nvPr/>
          </p:nvSpPr>
          <p:spPr bwMode="auto">
            <a:xfrm>
              <a:off x="5384800" y="5334000"/>
              <a:ext cx="3291656" cy="1295400"/>
            </a:xfrm>
            <a:prstGeom prst="roundRect">
              <a:avLst>
                <a:gd name="adj" fmla="val 16667"/>
              </a:avLst>
            </a:prstGeom>
            <a:solidFill>
              <a:schemeClr val="bg1">
                <a:alpha val="96861"/>
              </a:schemeClr>
            </a:solidFill>
            <a:ln w="9525">
              <a:noFill/>
              <a:round/>
              <a:headEnd/>
              <a:tailEnd/>
            </a:ln>
          </p:spPr>
          <p:txBody>
            <a:bodyPr/>
            <a:lstStyle/>
            <a:p>
              <a:endParaRPr lang="en-GB" sz="1800">
                <a:latin typeface="Verdana" pitchFamily="34" charset="0"/>
              </a:endParaRPr>
            </a:p>
          </p:txBody>
        </p:sp>
        <p:sp>
          <p:nvSpPr>
            <p:cNvPr id="20" name="TextBox 9"/>
            <p:cNvSpPr txBox="1">
              <a:spLocks noChangeArrowheads="1"/>
            </p:cNvSpPr>
            <p:nvPr/>
          </p:nvSpPr>
          <p:spPr bwMode="auto">
            <a:xfrm>
              <a:off x="5457842" y="5597525"/>
              <a:ext cx="3148748" cy="762000"/>
            </a:xfrm>
            <a:prstGeom prst="rect">
              <a:avLst/>
            </a:prstGeom>
            <a:noFill/>
            <a:ln w="9525">
              <a:noFill/>
              <a:miter lim="800000"/>
              <a:headEnd/>
              <a:tailEnd/>
            </a:ln>
          </p:spPr>
          <p:txBody>
            <a:bodyPr>
              <a:spAutoFit/>
            </a:bodyPr>
            <a:lstStyle/>
            <a:p>
              <a:pPr algn="ctr" rtl="1"/>
              <a:r>
                <a:rPr lang="ar-EG" sz="2200" b="1" dirty="0" smtClean="0">
                  <a:latin typeface="Times New Roman" pitchFamily="18" charset="0"/>
                  <a:cs typeface="Times New Roman" pitchFamily="18" charset="0"/>
                </a:rPr>
                <a:t>تغير </a:t>
              </a:r>
              <a:r>
                <a:rPr lang="ar-EG" sz="2200" b="1" dirty="0">
                  <a:latin typeface="Times New Roman" pitchFamily="18" charset="0"/>
                  <a:cs typeface="Times New Roman" pitchFamily="18" charset="0"/>
                </a:rPr>
                <a:t>ردود </a:t>
              </a:r>
              <a:r>
                <a:rPr lang="ar-EG" sz="2200" b="1" dirty="0" smtClean="0">
                  <a:latin typeface="Times New Roman" pitchFamily="18" charset="0"/>
                  <a:cs typeface="Times New Roman" pitchFamily="18" charset="0"/>
                </a:rPr>
                <a:t>الفعل </a:t>
              </a:r>
              <a:r>
                <a:rPr lang="ar-EG" sz="2200" b="1" dirty="0">
                  <a:latin typeface="Times New Roman" pitchFamily="18" charset="0"/>
                  <a:cs typeface="Times New Roman" pitchFamily="18" charset="0"/>
                </a:rPr>
                <a:t>عند التعرض للضغط في المستقبل</a:t>
              </a:r>
              <a:endParaRPr lang="en-GB" sz="2200" b="1" dirty="0">
                <a:latin typeface="Times New Roman" pitchFamily="18" charset="0"/>
                <a:cs typeface="Times New Roman" pitchFamily="18" charset="0"/>
              </a:endParaRPr>
            </a:p>
          </p:txBody>
        </p:sp>
      </p:grpSp>
      <p:grpSp>
        <p:nvGrpSpPr>
          <p:cNvPr id="21" name="Group 7"/>
          <p:cNvGrpSpPr>
            <a:grpSpLocks/>
          </p:cNvGrpSpPr>
          <p:nvPr/>
        </p:nvGrpSpPr>
        <p:grpSpPr bwMode="auto">
          <a:xfrm flipH="1">
            <a:off x="4643438" y="2163763"/>
            <a:ext cx="3168650" cy="2592387"/>
            <a:chOff x="1269937" y="3154288"/>
            <a:chExt cx="3168352" cy="2592288"/>
          </a:xfrm>
        </p:grpSpPr>
        <p:sp>
          <p:nvSpPr>
            <p:cNvPr id="22" name="Explosion 1 21"/>
            <p:cNvSpPr/>
            <p:nvPr/>
          </p:nvSpPr>
          <p:spPr>
            <a:xfrm>
              <a:off x="1269937" y="3154288"/>
              <a:ext cx="3168352" cy="2592288"/>
            </a:xfrm>
            <a:prstGeom prst="irregularSeal1">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sz="1800"/>
            </a:p>
          </p:txBody>
        </p:sp>
        <p:sp>
          <p:nvSpPr>
            <p:cNvPr id="23" name="TextBox 22"/>
            <p:cNvSpPr txBox="1"/>
            <p:nvPr/>
          </p:nvSpPr>
          <p:spPr>
            <a:xfrm>
              <a:off x="1835034" y="4189298"/>
              <a:ext cx="2038158" cy="519092"/>
            </a:xfrm>
            <a:prstGeom prst="rect">
              <a:avLst/>
            </a:prstGeom>
            <a:noFill/>
          </p:spPr>
          <p:txBody>
            <a:bodyPr>
              <a:spAutoFit/>
            </a:bodyPr>
            <a:lstStyle/>
            <a:p>
              <a:pPr algn="ctr" rtl="1"/>
              <a:r>
                <a:rPr lang="ar-EG" sz="2800" b="1">
                  <a:solidFill>
                    <a:srgbClr val="ED5E00"/>
                  </a:solidFill>
                  <a:latin typeface="Times New Roman" pitchFamily="18" charset="0"/>
                  <a:cs typeface="Times New Roman" pitchFamily="18" charset="0"/>
                </a:rPr>
                <a:t>الخطر</a:t>
              </a:r>
              <a:endParaRPr lang="es-ES" sz="2400" b="1">
                <a:solidFill>
                  <a:srgbClr val="ED5E00"/>
                </a:solidFill>
                <a:latin typeface="Times New Roman" pitchFamily="18" charset="0"/>
                <a:cs typeface="Times New Roman" pitchFamily="18" charset="0"/>
              </a:endParaRPr>
            </a:p>
          </p:txBody>
        </p:sp>
      </p:grpSp>
      <p:sp>
        <p:nvSpPr>
          <p:cNvPr id="24" name="Slide Number Placeholder 3"/>
          <p:cNvSpPr>
            <a:spLocks noGrp="1"/>
          </p:cNvSpPr>
          <p:nvPr>
            <p:ph type="sldNum" sz="quarter" idx="10"/>
          </p:nvPr>
        </p:nvSpPr>
        <p:spPr bwMode="auto">
          <a:xfrm>
            <a:off x="0" y="6492875"/>
            <a:ext cx="608013" cy="365125"/>
          </a:xfrm>
          <a:noFill/>
          <a:ln>
            <a:miter lim="800000"/>
            <a:headEnd/>
            <a:tailEnd/>
          </a:ln>
        </p:spPr>
        <p:txBody>
          <a:bodyPr/>
          <a:lstStyle/>
          <a:p>
            <a:fld id="{38FB73B4-4A9C-4FF9-9482-2CE30BB83B64}" type="slidenum">
              <a:rPr lang="ar-SA" sz="1600">
                <a:latin typeface="Arial Black" pitchFamily="34" charset="0"/>
                <a:cs typeface="Tahoma" pitchFamily="34" charset="0"/>
              </a:rPr>
              <a:pPr/>
              <a:t>23</a:t>
            </a:fld>
            <a:endParaRPr lang="en-US" sz="1600">
              <a:latin typeface="Arial Black"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ChangeArrowheads="1"/>
          </p:cNvSpPr>
          <p:nvPr>
            <p:ph type="title"/>
          </p:nvPr>
        </p:nvSpPr>
        <p:spPr bwMode="auto">
          <a:xfrm>
            <a:off x="998538" y="692150"/>
            <a:ext cx="7102475" cy="762000"/>
          </a:xfrm>
          <a:noFill/>
          <a:ln>
            <a:miter lim="800000"/>
            <a:headEnd/>
            <a:tailEnd/>
          </a:ln>
        </p:spPr>
        <p:txBody>
          <a:bodyPr vert="horz" wrap="square" lIns="91440" tIns="45720" rIns="91440" bIns="45720" numCol="1" anchor="ctr" anchorCtr="0" compatLnSpc="1">
            <a:prstTxWarp prst="textNoShape">
              <a:avLst/>
            </a:prstTxWarp>
          </a:bodyPr>
          <a:lstStyle/>
          <a:p>
            <a:pPr algn="ctr" rtl="1" eaLnBrk="1" hangingPunct="1"/>
            <a:r>
              <a:rPr lang="en-US" sz="2800" b="1" dirty="0" smtClean="0"/>
              <a:t/>
            </a:r>
            <a:br>
              <a:rPr lang="en-US" sz="2800" b="1" dirty="0" smtClean="0"/>
            </a:br>
            <a:r>
              <a:rPr lang="ar-EG" sz="2800" b="1" dirty="0" smtClean="0">
                <a:cs typeface="Arial" charset="0"/>
              </a:rPr>
              <a:t>السمات النفسية لحالات الإتجار بالبشر</a:t>
            </a:r>
            <a:br>
              <a:rPr lang="ar-EG" sz="2800" b="1" dirty="0" smtClean="0">
                <a:cs typeface="Arial" charset="0"/>
              </a:rPr>
            </a:br>
            <a:endParaRPr lang="en-US" sz="2800" b="1" dirty="0" smtClean="0">
              <a:cs typeface="Arial" charset="0"/>
            </a:endParaRPr>
          </a:p>
        </p:txBody>
      </p:sp>
      <p:sp>
        <p:nvSpPr>
          <p:cNvPr id="75778" name="Rectangle 3"/>
          <p:cNvSpPr>
            <a:spLocks noGrp="1" noChangeArrowheads="1"/>
          </p:cNvSpPr>
          <p:nvPr>
            <p:ph type="body" idx="1"/>
          </p:nvPr>
        </p:nvSpPr>
        <p:spPr bwMode="auto">
          <a:xfrm>
            <a:off x="265113" y="2065338"/>
            <a:ext cx="8194675" cy="1219200"/>
          </a:xfr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buFontTx/>
              <a:buNone/>
            </a:pPr>
            <a:r>
              <a:rPr lang="ar-EG" sz="3200" dirty="0" smtClean="0">
                <a:solidFill>
                  <a:schemeClr val="bg1"/>
                </a:solidFill>
                <a:latin typeface="Times New Roman" pitchFamily="18" charset="0"/>
                <a:cs typeface="Times New Roman" pitchFamily="18" charset="0"/>
              </a:rPr>
              <a:t>ما هي الحالات التي تؤدى إلى ردود الأفعال ناتجة عن الضغط النفسى؟</a:t>
            </a:r>
            <a:endParaRPr lang="en-US" sz="3200" dirty="0" smtClean="0">
              <a:solidFill>
                <a:schemeClr val="bg1"/>
              </a:solidFill>
              <a:latin typeface="Times New Roman" pitchFamily="18" charset="0"/>
              <a:cs typeface="Times New Roman" pitchFamily="18" charset="0"/>
            </a:endParaRPr>
          </a:p>
        </p:txBody>
      </p:sp>
      <p:sp>
        <p:nvSpPr>
          <p:cNvPr id="75779" name="TextBox 4"/>
          <p:cNvSpPr txBox="1">
            <a:spLocks noChangeArrowheads="1"/>
          </p:cNvSpPr>
          <p:nvPr/>
        </p:nvSpPr>
        <p:spPr bwMode="auto">
          <a:xfrm>
            <a:off x="1763713" y="3308350"/>
            <a:ext cx="5903912" cy="1190625"/>
          </a:xfrm>
          <a:prstGeom prst="rect">
            <a:avLst/>
          </a:prstGeom>
          <a:noFill/>
          <a:ln w="9525">
            <a:noFill/>
            <a:miter lim="800000"/>
            <a:headEnd/>
            <a:tailEnd/>
          </a:ln>
        </p:spPr>
        <p:txBody>
          <a:bodyPr>
            <a:spAutoFit/>
          </a:bodyPr>
          <a:lstStyle/>
          <a:p>
            <a:pPr algn="ctr" rtl="1"/>
            <a:r>
              <a:rPr lang="ar-EG" sz="3600" dirty="0"/>
              <a:t>الأحداث التي </a:t>
            </a:r>
            <a:r>
              <a:rPr lang="ar-EG" sz="3600" dirty="0" smtClean="0"/>
              <a:t>يصعب </a:t>
            </a:r>
            <a:r>
              <a:rPr lang="ar-EG" sz="3600" dirty="0"/>
              <a:t>التحكم فيها</a:t>
            </a:r>
            <a:endParaRPr lang="en-US" sz="3600" dirty="0">
              <a:solidFill>
                <a:srgbClr val="FF0000"/>
              </a:solidFill>
            </a:endParaRPr>
          </a:p>
          <a:p>
            <a:pPr algn="ctr" rtl="1"/>
            <a:r>
              <a:rPr lang="ar-EG" sz="3600" dirty="0"/>
              <a:t>الأحداث التي لا يمكن التنبؤ بها</a:t>
            </a:r>
            <a:endParaRPr lang="en-US" sz="3600" dirty="0"/>
          </a:p>
        </p:txBody>
      </p:sp>
      <p:sp>
        <p:nvSpPr>
          <p:cNvPr id="75780" name="Rectangle 5"/>
          <p:cNvSpPr>
            <a:spLocks noChangeArrowheads="1"/>
          </p:cNvSpPr>
          <p:nvPr/>
        </p:nvSpPr>
        <p:spPr bwMode="auto">
          <a:xfrm>
            <a:off x="-107950" y="4779963"/>
            <a:ext cx="7920038" cy="1373187"/>
          </a:xfrm>
          <a:prstGeom prst="rect">
            <a:avLst/>
          </a:prstGeom>
          <a:noFill/>
          <a:ln w="9525">
            <a:noFill/>
            <a:miter lim="800000"/>
            <a:headEnd/>
            <a:tailEnd/>
          </a:ln>
        </p:spPr>
        <p:txBody>
          <a:bodyPr>
            <a:spAutoFit/>
          </a:bodyPr>
          <a:lstStyle/>
          <a:p>
            <a:pPr marL="457200" indent="-457200" algn="r" rtl="1">
              <a:buFont typeface="Arial" charset="0"/>
              <a:buChar char="•"/>
            </a:pPr>
            <a:r>
              <a:rPr lang="ar-EG" sz="2800" dirty="0">
                <a:latin typeface="Verdana" pitchFamily="34" charset="0"/>
              </a:rPr>
              <a:t>الإحساس بالعجز واليأس</a:t>
            </a:r>
          </a:p>
          <a:p>
            <a:pPr marL="457200" indent="-457200" algn="r" rtl="1">
              <a:buFont typeface="Arial" charset="0"/>
              <a:buChar char="•"/>
            </a:pPr>
            <a:r>
              <a:rPr lang="ar-EG" sz="2800" dirty="0" smtClean="0">
                <a:latin typeface="Verdana" pitchFamily="34" charset="0"/>
              </a:rPr>
              <a:t>النشاط المفرط</a:t>
            </a:r>
            <a:endParaRPr lang="ar-EG" sz="2800" dirty="0">
              <a:latin typeface="Verdana" pitchFamily="34" charset="0"/>
            </a:endParaRPr>
          </a:p>
          <a:p>
            <a:pPr marL="457200" indent="-457200" algn="r" rtl="1">
              <a:buFont typeface="Arial" charset="0"/>
              <a:buChar char="•"/>
            </a:pPr>
            <a:r>
              <a:rPr lang="ar-EG" sz="2800" dirty="0">
                <a:latin typeface="Verdana" pitchFamily="34" charset="0"/>
              </a:rPr>
              <a:t>آلية استجابة </a:t>
            </a:r>
            <a:r>
              <a:rPr lang="ar-EG" sz="2800" dirty="0" smtClean="0">
                <a:latin typeface="Verdana" pitchFamily="34" charset="0"/>
              </a:rPr>
              <a:t>”كل شئ </a:t>
            </a:r>
            <a:r>
              <a:rPr lang="ar-EG" sz="2800" dirty="0">
                <a:latin typeface="Verdana" pitchFamily="34" charset="0"/>
              </a:rPr>
              <a:t>أو لاشئ“</a:t>
            </a:r>
            <a:endParaRPr lang="en-US" sz="2800" dirty="0">
              <a:latin typeface="Verdana" pitchFamily="34" charset="0"/>
            </a:endParaRPr>
          </a:p>
        </p:txBody>
      </p:sp>
      <p:sp>
        <p:nvSpPr>
          <p:cNvPr id="75781" name="Slide Number Placeholder 3"/>
          <p:cNvSpPr>
            <a:spLocks noGrp="1"/>
          </p:cNvSpPr>
          <p:nvPr>
            <p:ph type="sldNum" sz="quarter" idx="10"/>
          </p:nvPr>
        </p:nvSpPr>
        <p:spPr bwMode="auto">
          <a:xfrm>
            <a:off x="0" y="6492875"/>
            <a:ext cx="608013" cy="365125"/>
          </a:xfrm>
          <a:noFill/>
          <a:ln>
            <a:miter lim="800000"/>
            <a:headEnd/>
            <a:tailEnd/>
          </a:ln>
        </p:spPr>
        <p:txBody>
          <a:bodyPr/>
          <a:lstStyle/>
          <a:p>
            <a:fld id="{9BBC3D44-77F1-4003-935F-B38613B7DC3A}" type="slidenum">
              <a:rPr lang="ar-SA" sz="1600" smtClean="0">
                <a:latin typeface="Arial Black" pitchFamily="34" charset="0"/>
                <a:cs typeface="Tahoma" pitchFamily="34" charset="0"/>
              </a:rPr>
              <a:pPr/>
              <a:t>24</a:t>
            </a:fld>
            <a:endParaRPr lang="en-US" sz="1600" smtClean="0">
              <a:latin typeface="Arial Black" pitchFamily="34"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noChangeArrowheads="1"/>
          </p:cNvSpPr>
          <p:nvPr>
            <p:ph type="title"/>
          </p:nvPr>
        </p:nvSpPr>
        <p:spPr bwMode="auto">
          <a:xfrm>
            <a:off x="1042988" y="485775"/>
            <a:ext cx="7027862" cy="1143000"/>
          </a:xfrm>
          <a:noFill/>
          <a:ln>
            <a:miter lim="800000"/>
            <a:headEnd/>
            <a:tailEnd/>
          </a:ln>
        </p:spPr>
        <p:txBody>
          <a:bodyPr vert="horz" wrap="square" lIns="91440" tIns="45720" rIns="91440" bIns="45720" numCol="1" anchor="ctr" anchorCtr="0" compatLnSpc="1">
            <a:prstTxWarp prst="textNoShape">
              <a:avLst/>
            </a:prstTxWarp>
          </a:bodyPr>
          <a:lstStyle/>
          <a:p>
            <a:pPr algn="ctr" rtl="1" eaLnBrk="1" hangingPunct="1"/>
            <a:r>
              <a:rPr lang="en-US" sz="2800" b="1" dirty="0" smtClean="0"/>
              <a:t/>
            </a:r>
            <a:br>
              <a:rPr lang="en-US" sz="2800" b="1" dirty="0" smtClean="0"/>
            </a:br>
            <a:r>
              <a:rPr lang="ar-EG" sz="2800" b="1" dirty="0" smtClean="0">
                <a:cs typeface="Arial" charset="0"/>
              </a:rPr>
              <a:t>السمات النفسية لحالات الإتجار بالبشر</a:t>
            </a:r>
            <a:br>
              <a:rPr lang="ar-EG" sz="2800" b="1" dirty="0" smtClean="0">
                <a:cs typeface="Arial" charset="0"/>
              </a:rPr>
            </a:br>
            <a:endParaRPr lang="en-US" sz="2800" b="1" dirty="0" smtClean="0"/>
          </a:p>
        </p:txBody>
      </p:sp>
      <p:sp>
        <p:nvSpPr>
          <p:cNvPr id="77826" name="Rectangle 3"/>
          <p:cNvSpPr>
            <a:spLocks noGrp="1" noChangeArrowheads="1"/>
          </p:cNvSpPr>
          <p:nvPr>
            <p:ph type="body" idx="1"/>
          </p:nvPr>
        </p:nvSpPr>
        <p:spPr bwMode="auto">
          <a:xfrm>
            <a:off x="1187450" y="2276475"/>
            <a:ext cx="6697663" cy="1368425"/>
          </a:xfrm>
          <a:noFill/>
          <a:ln>
            <a:miter lim="800000"/>
            <a:headEnd/>
            <a:tailEnd/>
          </a:ln>
        </p:spPr>
        <p:txBody>
          <a:bodyPr vert="horz" wrap="square" lIns="91440" tIns="45720" rIns="91440" bIns="45720" numCol="1" anchor="t" anchorCtr="0" compatLnSpc="1">
            <a:prstTxWarp prst="textNoShape">
              <a:avLst/>
            </a:prstTxWarp>
          </a:bodyPr>
          <a:lstStyle/>
          <a:p>
            <a:pPr eaLnBrk="1" hangingPunct="1">
              <a:buClr>
                <a:schemeClr val="tx1"/>
              </a:buClr>
              <a:buFont typeface="Arial" charset="0"/>
              <a:buChar char="•"/>
            </a:pPr>
            <a:r>
              <a:rPr lang="ar-EG" sz="2800" dirty="0" smtClean="0">
                <a:latin typeface="Times New Roman" pitchFamily="18" charset="0"/>
                <a:cs typeface="Times New Roman" pitchFamily="18" charset="0"/>
              </a:rPr>
              <a:t>ظروف بقاء قاسية</a:t>
            </a:r>
            <a:endParaRPr lang="en-US" sz="2800" dirty="0" smtClean="0">
              <a:solidFill>
                <a:srgbClr val="FF0000"/>
              </a:solidFill>
              <a:latin typeface="Times New Roman" pitchFamily="18" charset="0"/>
              <a:cs typeface="Times New Roman" pitchFamily="18" charset="0"/>
            </a:endParaRPr>
          </a:p>
          <a:p>
            <a:pPr eaLnBrk="1" hangingPunct="1">
              <a:buClr>
                <a:schemeClr val="tx1"/>
              </a:buClr>
              <a:buFont typeface="Arial" charset="0"/>
              <a:buChar char="•"/>
            </a:pPr>
            <a:r>
              <a:rPr lang="ar-EG" sz="2800" dirty="0" smtClean="0">
                <a:latin typeface="Times New Roman" pitchFamily="18" charset="0"/>
                <a:cs typeface="Times New Roman" pitchFamily="18" charset="0"/>
              </a:rPr>
              <a:t>العزلة والخداع</a:t>
            </a:r>
            <a:endParaRPr lang="en-US" sz="2800" dirty="0" smtClean="0">
              <a:solidFill>
                <a:srgbClr val="FF0000"/>
              </a:solidFill>
              <a:latin typeface="Times New Roman" pitchFamily="18" charset="0"/>
              <a:cs typeface="Times New Roman" pitchFamily="18" charset="0"/>
            </a:endParaRPr>
          </a:p>
          <a:p>
            <a:pPr eaLnBrk="1" hangingPunct="1">
              <a:buFontTx/>
              <a:buNone/>
            </a:pPr>
            <a:endParaRPr lang="en-US" dirty="0" smtClean="0">
              <a:latin typeface="Times New Roman" pitchFamily="18" charset="0"/>
              <a:cs typeface="Times New Roman" pitchFamily="18" charset="0"/>
            </a:endParaRPr>
          </a:p>
        </p:txBody>
      </p:sp>
      <p:sp>
        <p:nvSpPr>
          <p:cNvPr id="77827" name="Rectangle 3"/>
          <p:cNvSpPr txBox="1">
            <a:spLocks noChangeArrowheads="1"/>
          </p:cNvSpPr>
          <p:nvPr/>
        </p:nvSpPr>
        <p:spPr bwMode="auto">
          <a:xfrm>
            <a:off x="611188" y="3789363"/>
            <a:ext cx="6913562" cy="2447925"/>
          </a:xfrm>
          <a:prstGeom prst="rect">
            <a:avLst/>
          </a:prstGeom>
          <a:noFill/>
          <a:ln w="9525">
            <a:noFill/>
            <a:miter lim="800000"/>
            <a:headEnd/>
            <a:tailEnd/>
          </a:ln>
        </p:spPr>
        <p:txBody>
          <a:bodyPr/>
          <a:lstStyle/>
          <a:p>
            <a:pPr algn="r" rtl="1" eaLnBrk="0" hangingPunct="0"/>
            <a:r>
              <a:rPr lang="ar-EG" sz="2800" b="1" dirty="0">
                <a:latin typeface="Times New Roman" pitchFamily="18" charset="0"/>
                <a:cs typeface="Times New Roman" pitchFamily="18" charset="0"/>
              </a:rPr>
              <a:t>مما يؤدي إلى:</a:t>
            </a:r>
            <a:endParaRPr lang="en-US" sz="2800" b="1" dirty="0">
              <a:latin typeface="Times New Roman" pitchFamily="18" charset="0"/>
              <a:cs typeface="Times New Roman" pitchFamily="18" charset="0"/>
            </a:endParaRPr>
          </a:p>
          <a:p>
            <a:pPr algn="r" rtl="1" eaLnBrk="0" hangingPunct="0">
              <a:buFont typeface="Arial" charset="0"/>
              <a:buChar char="•"/>
            </a:pPr>
            <a:r>
              <a:rPr lang="ar-EG" sz="2800" dirty="0">
                <a:latin typeface="Times New Roman" pitchFamily="18" charset="0"/>
                <a:cs typeface="Times New Roman" pitchFamily="18" charset="0"/>
              </a:rPr>
              <a:t> الاعتماد على التجار والخضوع لهم</a:t>
            </a:r>
          </a:p>
          <a:p>
            <a:pPr algn="r" rtl="1" eaLnBrk="0" hangingPunct="0">
              <a:buFont typeface="Arial" charset="0"/>
              <a:buChar char="•"/>
            </a:pPr>
            <a:r>
              <a:rPr lang="ar-EG" sz="2800" dirty="0">
                <a:latin typeface="Times New Roman" pitchFamily="18" charset="0"/>
                <a:cs typeface="Times New Roman" pitchFamily="18" charset="0"/>
              </a:rPr>
              <a:t> صعوبة الوثوق بالآخرين</a:t>
            </a:r>
          </a:p>
        </p:txBody>
      </p:sp>
      <p:sp>
        <p:nvSpPr>
          <p:cNvPr id="77828" name="Slide Number Placeholder 3"/>
          <p:cNvSpPr>
            <a:spLocks noGrp="1"/>
          </p:cNvSpPr>
          <p:nvPr>
            <p:ph type="sldNum" sz="quarter" idx="10"/>
          </p:nvPr>
        </p:nvSpPr>
        <p:spPr bwMode="auto">
          <a:xfrm>
            <a:off x="0" y="6492875"/>
            <a:ext cx="608013" cy="365125"/>
          </a:xfrm>
          <a:noFill/>
          <a:ln>
            <a:miter lim="800000"/>
            <a:headEnd/>
            <a:tailEnd/>
          </a:ln>
        </p:spPr>
        <p:txBody>
          <a:bodyPr/>
          <a:lstStyle/>
          <a:p>
            <a:fld id="{2F983A89-2A60-4F88-A4E0-DF970629DD77}" type="slidenum">
              <a:rPr lang="ar-SA" sz="1600" smtClean="0">
                <a:latin typeface="Arial Black" pitchFamily="34" charset="0"/>
                <a:cs typeface="Tahoma" pitchFamily="34" charset="0"/>
              </a:rPr>
              <a:pPr/>
              <a:t>25</a:t>
            </a:fld>
            <a:endParaRPr lang="en-US" sz="1600" smtClean="0">
              <a:latin typeface="Arial Black" pitchFamily="34"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9873" name="Group 95"/>
          <p:cNvGrpSpPr>
            <a:grpSpLocks noChangeAspect="1"/>
          </p:cNvGrpSpPr>
          <p:nvPr/>
        </p:nvGrpSpPr>
        <p:grpSpPr bwMode="auto">
          <a:xfrm>
            <a:off x="1557338" y="1989138"/>
            <a:ext cx="5976937" cy="3960812"/>
            <a:chOff x="981" y="1253"/>
            <a:chExt cx="3765" cy="2495"/>
          </a:xfrm>
        </p:grpSpPr>
        <p:sp>
          <p:nvSpPr>
            <p:cNvPr id="79882" name="AutoShape 94"/>
            <p:cNvSpPr>
              <a:spLocks noChangeAspect="1" noChangeArrowheads="1" noTextEdit="1"/>
            </p:cNvSpPr>
            <p:nvPr/>
          </p:nvSpPr>
          <p:spPr bwMode="auto">
            <a:xfrm>
              <a:off x="981" y="1253"/>
              <a:ext cx="3765" cy="2495"/>
            </a:xfrm>
            <a:prstGeom prst="rect">
              <a:avLst/>
            </a:prstGeom>
            <a:noFill/>
            <a:ln w="9525">
              <a:noFill/>
              <a:miter lim="800000"/>
              <a:headEnd/>
              <a:tailEnd/>
            </a:ln>
          </p:spPr>
          <p:txBody>
            <a:bodyPr/>
            <a:lstStyle/>
            <a:p>
              <a:endParaRPr lang="en-US"/>
            </a:p>
          </p:txBody>
        </p:sp>
        <p:sp>
          <p:nvSpPr>
            <p:cNvPr id="79883" name="Rectangle 96"/>
            <p:cNvSpPr>
              <a:spLocks noChangeArrowheads="1"/>
            </p:cNvSpPr>
            <p:nvPr/>
          </p:nvSpPr>
          <p:spPr bwMode="auto">
            <a:xfrm>
              <a:off x="1022" y="1287"/>
              <a:ext cx="3683" cy="2429"/>
            </a:xfrm>
            <a:prstGeom prst="rect">
              <a:avLst/>
            </a:prstGeom>
            <a:solidFill>
              <a:srgbClr val="FFFFFF"/>
            </a:solidFill>
            <a:ln w="9525">
              <a:noFill/>
              <a:miter lim="800000"/>
              <a:headEnd/>
              <a:tailEnd/>
            </a:ln>
          </p:spPr>
          <p:txBody>
            <a:bodyPr/>
            <a:lstStyle/>
            <a:p>
              <a:endParaRPr lang="en-US">
                <a:latin typeface="Verdana" pitchFamily="34" charset="0"/>
              </a:endParaRPr>
            </a:p>
          </p:txBody>
        </p:sp>
        <p:sp>
          <p:nvSpPr>
            <p:cNvPr id="79884" name="Rectangle 97"/>
            <p:cNvSpPr>
              <a:spLocks noChangeArrowheads="1"/>
            </p:cNvSpPr>
            <p:nvPr/>
          </p:nvSpPr>
          <p:spPr bwMode="auto">
            <a:xfrm>
              <a:off x="1367" y="1423"/>
              <a:ext cx="2197" cy="2027"/>
            </a:xfrm>
            <a:prstGeom prst="rect">
              <a:avLst/>
            </a:prstGeom>
            <a:solidFill>
              <a:srgbClr val="FFFFFF"/>
            </a:solidFill>
            <a:ln w="9525">
              <a:noFill/>
              <a:miter lim="800000"/>
              <a:headEnd/>
              <a:tailEnd/>
            </a:ln>
          </p:spPr>
          <p:txBody>
            <a:bodyPr/>
            <a:lstStyle/>
            <a:p>
              <a:endParaRPr lang="en-US">
                <a:latin typeface="Verdana" pitchFamily="34" charset="0"/>
              </a:endParaRPr>
            </a:p>
          </p:txBody>
        </p:sp>
        <p:sp>
          <p:nvSpPr>
            <p:cNvPr id="79885" name="Line 98"/>
            <p:cNvSpPr>
              <a:spLocks noChangeShapeType="1"/>
            </p:cNvSpPr>
            <p:nvPr/>
          </p:nvSpPr>
          <p:spPr bwMode="auto">
            <a:xfrm>
              <a:off x="1367" y="3247"/>
              <a:ext cx="2197" cy="1"/>
            </a:xfrm>
            <a:prstGeom prst="line">
              <a:avLst/>
            </a:prstGeom>
            <a:noFill/>
            <a:ln w="0">
              <a:solidFill>
                <a:srgbClr val="000000"/>
              </a:solidFill>
              <a:round/>
              <a:headEnd/>
              <a:tailEnd/>
            </a:ln>
          </p:spPr>
          <p:txBody>
            <a:bodyPr/>
            <a:lstStyle/>
            <a:p>
              <a:endParaRPr lang="en-US"/>
            </a:p>
          </p:txBody>
        </p:sp>
        <p:sp>
          <p:nvSpPr>
            <p:cNvPr id="79886" name="Line 99"/>
            <p:cNvSpPr>
              <a:spLocks noChangeShapeType="1"/>
            </p:cNvSpPr>
            <p:nvPr/>
          </p:nvSpPr>
          <p:spPr bwMode="auto">
            <a:xfrm>
              <a:off x="1367" y="3045"/>
              <a:ext cx="2197" cy="1"/>
            </a:xfrm>
            <a:prstGeom prst="line">
              <a:avLst/>
            </a:prstGeom>
            <a:noFill/>
            <a:ln w="0">
              <a:solidFill>
                <a:srgbClr val="000000"/>
              </a:solidFill>
              <a:round/>
              <a:headEnd/>
              <a:tailEnd/>
            </a:ln>
          </p:spPr>
          <p:txBody>
            <a:bodyPr/>
            <a:lstStyle/>
            <a:p>
              <a:endParaRPr lang="en-US"/>
            </a:p>
          </p:txBody>
        </p:sp>
        <p:sp>
          <p:nvSpPr>
            <p:cNvPr id="79887" name="Line 100"/>
            <p:cNvSpPr>
              <a:spLocks noChangeShapeType="1"/>
            </p:cNvSpPr>
            <p:nvPr/>
          </p:nvSpPr>
          <p:spPr bwMode="auto">
            <a:xfrm>
              <a:off x="1367" y="2842"/>
              <a:ext cx="2197" cy="1"/>
            </a:xfrm>
            <a:prstGeom prst="line">
              <a:avLst/>
            </a:prstGeom>
            <a:noFill/>
            <a:ln w="0">
              <a:solidFill>
                <a:srgbClr val="000000"/>
              </a:solidFill>
              <a:round/>
              <a:headEnd/>
              <a:tailEnd/>
            </a:ln>
          </p:spPr>
          <p:txBody>
            <a:bodyPr/>
            <a:lstStyle/>
            <a:p>
              <a:endParaRPr lang="en-US"/>
            </a:p>
          </p:txBody>
        </p:sp>
        <p:sp>
          <p:nvSpPr>
            <p:cNvPr id="79888" name="Line 101"/>
            <p:cNvSpPr>
              <a:spLocks noChangeShapeType="1"/>
            </p:cNvSpPr>
            <p:nvPr/>
          </p:nvSpPr>
          <p:spPr bwMode="auto">
            <a:xfrm>
              <a:off x="1367" y="2639"/>
              <a:ext cx="2197" cy="1"/>
            </a:xfrm>
            <a:prstGeom prst="line">
              <a:avLst/>
            </a:prstGeom>
            <a:noFill/>
            <a:ln w="0">
              <a:solidFill>
                <a:srgbClr val="000000"/>
              </a:solidFill>
              <a:round/>
              <a:headEnd/>
              <a:tailEnd/>
            </a:ln>
          </p:spPr>
          <p:txBody>
            <a:bodyPr/>
            <a:lstStyle/>
            <a:p>
              <a:endParaRPr lang="en-US"/>
            </a:p>
          </p:txBody>
        </p:sp>
        <p:sp>
          <p:nvSpPr>
            <p:cNvPr id="79889" name="Line 102"/>
            <p:cNvSpPr>
              <a:spLocks noChangeShapeType="1"/>
            </p:cNvSpPr>
            <p:nvPr/>
          </p:nvSpPr>
          <p:spPr bwMode="auto">
            <a:xfrm>
              <a:off x="1367" y="2436"/>
              <a:ext cx="2197" cy="1"/>
            </a:xfrm>
            <a:prstGeom prst="line">
              <a:avLst/>
            </a:prstGeom>
            <a:noFill/>
            <a:ln w="0">
              <a:solidFill>
                <a:srgbClr val="000000"/>
              </a:solidFill>
              <a:round/>
              <a:headEnd/>
              <a:tailEnd/>
            </a:ln>
          </p:spPr>
          <p:txBody>
            <a:bodyPr/>
            <a:lstStyle/>
            <a:p>
              <a:endParaRPr lang="en-US"/>
            </a:p>
          </p:txBody>
        </p:sp>
        <p:sp>
          <p:nvSpPr>
            <p:cNvPr id="79890" name="Line 103"/>
            <p:cNvSpPr>
              <a:spLocks noChangeShapeType="1"/>
            </p:cNvSpPr>
            <p:nvPr/>
          </p:nvSpPr>
          <p:spPr bwMode="auto">
            <a:xfrm>
              <a:off x="1367" y="2234"/>
              <a:ext cx="2197" cy="1"/>
            </a:xfrm>
            <a:prstGeom prst="line">
              <a:avLst/>
            </a:prstGeom>
            <a:noFill/>
            <a:ln w="0">
              <a:solidFill>
                <a:srgbClr val="000000"/>
              </a:solidFill>
              <a:round/>
              <a:headEnd/>
              <a:tailEnd/>
            </a:ln>
          </p:spPr>
          <p:txBody>
            <a:bodyPr/>
            <a:lstStyle/>
            <a:p>
              <a:endParaRPr lang="en-US"/>
            </a:p>
          </p:txBody>
        </p:sp>
        <p:sp>
          <p:nvSpPr>
            <p:cNvPr id="79891" name="Line 104"/>
            <p:cNvSpPr>
              <a:spLocks noChangeShapeType="1"/>
            </p:cNvSpPr>
            <p:nvPr/>
          </p:nvSpPr>
          <p:spPr bwMode="auto">
            <a:xfrm>
              <a:off x="1367" y="2031"/>
              <a:ext cx="2197" cy="1"/>
            </a:xfrm>
            <a:prstGeom prst="line">
              <a:avLst/>
            </a:prstGeom>
            <a:noFill/>
            <a:ln w="0">
              <a:solidFill>
                <a:srgbClr val="000000"/>
              </a:solidFill>
              <a:round/>
              <a:headEnd/>
              <a:tailEnd/>
            </a:ln>
          </p:spPr>
          <p:txBody>
            <a:bodyPr/>
            <a:lstStyle/>
            <a:p>
              <a:endParaRPr lang="en-US"/>
            </a:p>
          </p:txBody>
        </p:sp>
        <p:sp>
          <p:nvSpPr>
            <p:cNvPr id="79892" name="Line 105"/>
            <p:cNvSpPr>
              <a:spLocks noChangeShapeType="1"/>
            </p:cNvSpPr>
            <p:nvPr/>
          </p:nvSpPr>
          <p:spPr bwMode="auto">
            <a:xfrm>
              <a:off x="1367" y="1828"/>
              <a:ext cx="2197" cy="1"/>
            </a:xfrm>
            <a:prstGeom prst="line">
              <a:avLst/>
            </a:prstGeom>
            <a:noFill/>
            <a:ln w="0">
              <a:solidFill>
                <a:srgbClr val="000000"/>
              </a:solidFill>
              <a:round/>
              <a:headEnd/>
              <a:tailEnd/>
            </a:ln>
          </p:spPr>
          <p:txBody>
            <a:bodyPr/>
            <a:lstStyle/>
            <a:p>
              <a:endParaRPr lang="en-US"/>
            </a:p>
          </p:txBody>
        </p:sp>
        <p:sp>
          <p:nvSpPr>
            <p:cNvPr id="79893" name="Line 106"/>
            <p:cNvSpPr>
              <a:spLocks noChangeShapeType="1"/>
            </p:cNvSpPr>
            <p:nvPr/>
          </p:nvSpPr>
          <p:spPr bwMode="auto">
            <a:xfrm>
              <a:off x="1367" y="1626"/>
              <a:ext cx="2197" cy="1"/>
            </a:xfrm>
            <a:prstGeom prst="line">
              <a:avLst/>
            </a:prstGeom>
            <a:noFill/>
            <a:ln w="0">
              <a:solidFill>
                <a:srgbClr val="000000"/>
              </a:solidFill>
              <a:round/>
              <a:headEnd/>
              <a:tailEnd/>
            </a:ln>
          </p:spPr>
          <p:txBody>
            <a:bodyPr/>
            <a:lstStyle/>
            <a:p>
              <a:endParaRPr lang="en-US"/>
            </a:p>
          </p:txBody>
        </p:sp>
        <p:sp>
          <p:nvSpPr>
            <p:cNvPr id="79894" name="Line 107"/>
            <p:cNvSpPr>
              <a:spLocks noChangeShapeType="1"/>
            </p:cNvSpPr>
            <p:nvPr/>
          </p:nvSpPr>
          <p:spPr bwMode="auto">
            <a:xfrm>
              <a:off x="1367" y="1423"/>
              <a:ext cx="2197" cy="1"/>
            </a:xfrm>
            <a:prstGeom prst="line">
              <a:avLst/>
            </a:prstGeom>
            <a:noFill/>
            <a:ln w="0">
              <a:solidFill>
                <a:srgbClr val="000000"/>
              </a:solidFill>
              <a:round/>
              <a:headEnd/>
              <a:tailEnd/>
            </a:ln>
          </p:spPr>
          <p:txBody>
            <a:bodyPr/>
            <a:lstStyle/>
            <a:p>
              <a:endParaRPr lang="en-US"/>
            </a:p>
          </p:txBody>
        </p:sp>
        <p:sp>
          <p:nvSpPr>
            <p:cNvPr id="79895" name="Line 108"/>
            <p:cNvSpPr>
              <a:spLocks noChangeShapeType="1"/>
            </p:cNvSpPr>
            <p:nvPr/>
          </p:nvSpPr>
          <p:spPr bwMode="auto">
            <a:xfrm>
              <a:off x="1367" y="1423"/>
              <a:ext cx="1" cy="2027"/>
            </a:xfrm>
            <a:prstGeom prst="line">
              <a:avLst/>
            </a:prstGeom>
            <a:noFill/>
            <a:ln w="0">
              <a:solidFill>
                <a:srgbClr val="000000"/>
              </a:solidFill>
              <a:round/>
              <a:headEnd/>
              <a:tailEnd/>
            </a:ln>
          </p:spPr>
          <p:txBody>
            <a:bodyPr/>
            <a:lstStyle/>
            <a:p>
              <a:endParaRPr lang="en-US"/>
            </a:p>
          </p:txBody>
        </p:sp>
        <p:sp>
          <p:nvSpPr>
            <p:cNvPr id="79896" name="Line 109"/>
            <p:cNvSpPr>
              <a:spLocks noChangeShapeType="1"/>
            </p:cNvSpPr>
            <p:nvPr/>
          </p:nvSpPr>
          <p:spPr bwMode="auto">
            <a:xfrm>
              <a:off x="1335" y="3450"/>
              <a:ext cx="32" cy="1"/>
            </a:xfrm>
            <a:prstGeom prst="line">
              <a:avLst/>
            </a:prstGeom>
            <a:noFill/>
            <a:ln w="0">
              <a:solidFill>
                <a:srgbClr val="000000"/>
              </a:solidFill>
              <a:round/>
              <a:headEnd/>
              <a:tailEnd/>
            </a:ln>
          </p:spPr>
          <p:txBody>
            <a:bodyPr/>
            <a:lstStyle/>
            <a:p>
              <a:endParaRPr lang="en-US"/>
            </a:p>
          </p:txBody>
        </p:sp>
        <p:sp>
          <p:nvSpPr>
            <p:cNvPr id="79897" name="Line 110"/>
            <p:cNvSpPr>
              <a:spLocks noChangeShapeType="1"/>
            </p:cNvSpPr>
            <p:nvPr/>
          </p:nvSpPr>
          <p:spPr bwMode="auto">
            <a:xfrm>
              <a:off x="1335" y="3247"/>
              <a:ext cx="32" cy="1"/>
            </a:xfrm>
            <a:prstGeom prst="line">
              <a:avLst/>
            </a:prstGeom>
            <a:noFill/>
            <a:ln w="0">
              <a:solidFill>
                <a:srgbClr val="000000"/>
              </a:solidFill>
              <a:round/>
              <a:headEnd/>
              <a:tailEnd/>
            </a:ln>
          </p:spPr>
          <p:txBody>
            <a:bodyPr/>
            <a:lstStyle/>
            <a:p>
              <a:endParaRPr lang="en-US"/>
            </a:p>
          </p:txBody>
        </p:sp>
        <p:sp>
          <p:nvSpPr>
            <p:cNvPr id="79898" name="Line 111"/>
            <p:cNvSpPr>
              <a:spLocks noChangeShapeType="1"/>
            </p:cNvSpPr>
            <p:nvPr/>
          </p:nvSpPr>
          <p:spPr bwMode="auto">
            <a:xfrm>
              <a:off x="1335" y="3045"/>
              <a:ext cx="32" cy="1"/>
            </a:xfrm>
            <a:prstGeom prst="line">
              <a:avLst/>
            </a:prstGeom>
            <a:noFill/>
            <a:ln w="0">
              <a:solidFill>
                <a:srgbClr val="000000"/>
              </a:solidFill>
              <a:round/>
              <a:headEnd/>
              <a:tailEnd/>
            </a:ln>
          </p:spPr>
          <p:txBody>
            <a:bodyPr/>
            <a:lstStyle/>
            <a:p>
              <a:endParaRPr lang="en-US"/>
            </a:p>
          </p:txBody>
        </p:sp>
        <p:sp>
          <p:nvSpPr>
            <p:cNvPr id="79899" name="Line 112"/>
            <p:cNvSpPr>
              <a:spLocks noChangeShapeType="1"/>
            </p:cNvSpPr>
            <p:nvPr/>
          </p:nvSpPr>
          <p:spPr bwMode="auto">
            <a:xfrm>
              <a:off x="1335" y="2842"/>
              <a:ext cx="32" cy="1"/>
            </a:xfrm>
            <a:prstGeom prst="line">
              <a:avLst/>
            </a:prstGeom>
            <a:noFill/>
            <a:ln w="0">
              <a:solidFill>
                <a:srgbClr val="000000"/>
              </a:solidFill>
              <a:round/>
              <a:headEnd/>
              <a:tailEnd/>
            </a:ln>
          </p:spPr>
          <p:txBody>
            <a:bodyPr/>
            <a:lstStyle/>
            <a:p>
              <a:endParaRPr lang="en-US"/>
            </a:p>
          </p:txBody>
        </p:sp>
        <p:sp>
          <p:nvSpPr>
            <p:cNvPr id="79900" name="Line 113"/>
            <p:cNvSpPr>
              <a:spLocks noChangeShapeType="1"/>
            </p:cNvSpPr>
            <p:nvPr/>
          </p:nvSpPr>
          <p:spPr bwMode="auto">
            <a:xfrm>
              <a:off x="1335" y="2639"/>
              <a:ext cx="32" cy="1"/>
            </a:xfrm>
            <a:prstGeom prst="line">
              <a:avLst/>
            </a:prstGeom>
            <a:noFill/>
            <a:ln w="0">
              <a:solidFill>
                <a:srgbClr val="000000"/>
              </a:solidFill>
              <a:round/>
              <a:headEnd/>
              <a:tailEnd/>
            </a:ln>
          </p:spPr>
          <p:txBody>
            <a:bodyPr/>
            <a:lstStyle/>
            <a:p>
              <a:endParaRPr lang="en-US"/>
            </a:p>
          </p:txBody>
        </p:sp>
        <p:sp>
          <p:nvSpPr>
            <p:cNvPr id="79901" name="Line 114"/>
            <p:cNvSpPr>
              <a:spLocks noChangeShapeType="1"/>
            </p:cNvSpPr>
            <p:nvPr/>
          </p:nvSpPr>
          <p:spPr bwMode="auto">
            <a:xfrm>
              <a:off x="1335" y="2436"/>
              <a:ext cx="32" cy="1"/>
            </a:xfrm>
            <a:prstGeom prst="line">
              <a:avLst/>
            </a:prstGeom>
            <a:noFill/>
            <a:ln w="0">
              <a:solidFill>
                <a:srgbClr val="000000"/>
              </a:solidFill>
              <a:round/>
              <a:headEnd/>
              <a:tailEnd/>
            </a:ln>
          </p:spPr>
          <p:txBody>
            <a:bodyPr/>
            <a:lstStyle/>
            <a:p>
              <a:endParaRPr lang="en-US"/>
            </a:p>
          </p:txBody>
        </p:sp>
        <p:sp>
          <p:nvSpPr>
            <p:cNvPr id="79902" name="Line 115"/>
            <p:cNvSpPr>
              <a:spLocks noChangeShapeType="1"/>
            </p:cNvSpPr>
            <p:nvPr/>
          </p:nvSpPr>
          <p:spPr bwMode="auto">
            <a:xfrm>
              <a:off x="1335" y="2234"/>
              <a:ext cx="32" cy="1"/>
            </a:xfrm>
            <a:prstGeom prst="line">
              <a:avLst/>
            </a:prstGeom>
            <a:noFill/>
            <a:ln w="0">
              <a:solidFill>
                <a:srgbClr val="000000"/>
              </a:solidFill>
              <a:round/>
              <a:headEnd/>
              <a:tailEnd/>
            </a:ln>
          </p:spPr>
          <p:txBody>
            <a:bodyPr/>
            <a:lstStyle/>
            <a:p>
              <a:endParaRPr lang="en-US"/>
            </a:p>
          </p:txBody>
        </p:sp>
        <p:sp>
          <p:nvSpPr>
            <p:cNvPr id="79903" name="Line 116"/>
            <p:cNvSpPr>
              <a:spLocks noChangeShapeType="1"/>
            </p:cNvSpPr>
            <p:nvPr/>
          </p:nvSpPr>
          <p:spPr bwMode="auto">
            <a:xfrm>
              <a:off x="1335" y="2031"/>
              <a:ext cx="32" cy="1"/>
            </a:xfrm>
            <a:prstGeom prst="line">
              <a:avLst/>
            </a:prstGeom>
            <a:noFill/>
            <a:ln w="0">
              <a:solidFill>
                <a:srgbClr val="000000"/>
              </a:solidFill>
              <a:round/>
              <a:headEnd/>
              <a:tailEnd/>
            </a:ln>
          </p:spPr>
          <p:txBody>
            <a:bodyPr/>
            <a:lstStyle/>
            <a:p>
              <a:endParaRPr lang="en-US"/>
            </a:p>
          </p:txBody>
        </p:sp>
        <p:sp>
          <p:nvSpPr>
            <p:cNvPr id="79904" name="Line 117"/>
            <p:cNvSpPr>
              <a:spLocks noChangeShapeType="1"/>
            </p:cNvSpPr>
            <p:nvPr/>
          </p:nvSpPr>
          <p:spPr bwMode="auto">
            <a:xfrm>
              <a:off x="1335" y="1828"/>
              <a:ext cx="32" cy="1"/>
            </a:xfrm>
            <a:prstGeom prst="line">
              <a:avLst/>
            </a:prstGeom>
            <a:noFill/>
            <a:ln w="0">
              <a:solidFill>
                <a:srgbClr val="000000"/>
              </a:solidFill>
              <a:round/>
              <a:headEnd/>
              <a:tailEnd/>
            </a:ln>
          </p:spPr>
          <p:txBody>
            <a:bodyPr/>
            <a:lstStyle/>
            <a:p>
              <a:endParaRPr lang="en-US"/>
            </a:p>
          </p:txBody>
        </p:sp>
        <p:sp>
          <p:nvSpPr>
            <p:cNvPr id="79905" name="Line 118"/>
            <p:cNvSpPr>
              <a:spLocks noChangeShapeType="1"/>
            </p:cNvSpPr>
            <p:nvPr/>
          </p:nvSpPr>
          <p:spPr bwMode="auto">
            <a:xfrm>
              <a:off x="1335" y="1626"/>
              <a:ext cx="32" cy="1"/>
            </a:xfrm>
            <a:prstGeom prst="line">
              <a:avLst/>
            </a:prstGeom>
            <a:noFill/>
            <a:ln w="0">
              <a:solidFill>
                <a:srgbClr val="000000"/>
              </a:solidFill>
              <a:round/>
              <a:headEnd/>
              <a:tailEnd/>
            </a:ln>
          </p:spPr>
          <p:txBody>
            <a:bodyPr/>
            <a:lstStyle/>
            <a:p>
              <a:endParaRPr lang="en-US"/>
            </a:p>
          </p:txBody>
        </p:sp>
        <p:sp>
          <p:nvSpPr>
            <p:cNvPr id="79906" name="Line 119"/>
            <p:cNvSpPr>
              <a:spLocks noChangeShapeType="1"/>
            </p:cNvSpPr>
            <p:nvPr/>
          </p:nvSpPr>
          <p:spPr bwMode="auto">
            <a:xfrm>
              <a:off x="1335" y="1423"/>
              <a:ext cx="32" cy="1"/>
            </a:xfrm>
            <a:prstGeom prst="line">
              <a:avLst/>
            </a:prstGeom>
            <a:noFill/>
            <a:ln w="0">
              <a:solidFill>
                <a:srgbClr val="000000"/>
              </a:solidFill>
              <a:round/>
              <a:headEnd/>
              <a:tailEnd/>
            </a:ln>
          </p:spPr>
          <p:txBody>
            <a:bodyPr/>
            <a:lstStyle/>
            <a:p>
              <a:endParaRPr lang="en-US"/>
            </a:p>
          </p:txBody>
        </p:sp>
        <p:sp>
          <p:nvSpPr>
            <p:cNvPr id="79907" name="Line 120"/>
            <p:cNvSpPr>
              <a:spLocks noChangeShapeType="1"/>
            </p:cNvSpPr>
            <p:nvPr/>
          </p:nvSpPr>
          <p:spPr bwMode="auto">
            <a:xfrm>
              <a:off x="1367" y="3450"/>
              <a:ext cx="2197" cy="1"/>
            </a:xfrm>
            <a:prstGeom prst="line">
              <a:avLst/>
            </a:prstGeom>
            <a:noFill/>
            <a:ln w="0">
              <a:solidFill>
                <a:srgbClr val="000000"/>
              </a:solidFill>
              <a:round/>
              <a:headEnd/>
              <a:tailEnd/>
            </a:ln>
          </p:spPr>
          <p:txBody>
            <a:bodyPr/>
            <a:lstStyle/>
            <a:p>
              <a:endParaRPr lang="en-US"/>
            </a:p>
          </p:txBody>
        </p:sp>
        <p:sp>
          <p:nvSpPr>
            <p:cNvPr id="79908" name="Line 121"/>
            <p:cNvSpPr>
              <a:spLocks noChangeShapeType="1"/>
            </p:cNvSpPr>
            <p:nvPr/>
          </p:nvSpPr>
          <p:spPr bwMode="auto">
            <a:xfrm flipV="1">
              <a:off x="1367" y="3450"/>
              <a:ext cx="1" cy="27"/>
            </a:xfrm>
            <a:prstGeom prst="line">
              <a:avLst/>
            </a:prstGeom>
            <a:noFill/>
            <a:ln w="0">
              <a:solidFill>
                <a:srgbClr val="000000"/>
              </a:solidFill>
              <a:round/>
              <a:headEnd/>
              <a:tailEnd/>
            </a:ln>
          </p:spPr>
          <p:txBody>
            <a:bodyPr/>
            <a:lstStyle/>
            <a:p>
              <a:endParaRPr lang="en-US"/>
            </a:p>
          </p:txBody>
        </p:sp>
        <p:sp>
          <p:nvSpPr>
            <p:cNvPr id="79909" name="Line 122"/>
            <p:cNvSpPr>
              <a:spLocks noChangeShapeType="1"/>
            </p:cNvSpPr>
            <p:nvPr/>
          </p:nvSpPr>
          <p:spPr bwMode="auto">
            <a:xfrm flipV="1">
              <a:off x="2099" y="3450"/>
              <a:ext cx="1" cy="27"/>
            </a:xfrm>
            <a:prstGeom prst="line">
              <a:avLst/>
            </a:prstGeom>
            <a:noFill/>
            <a:ln w="0">
              <a:solidFill>
                <a:srgbClr val="000000"/>
              </a:solidFill>
              <a:round/>
              <a:headEnd/>
              <a:tailEnd/>
            </a:ln>
          </p:spPr>
          <p:txBody>
            <a:bodyPr/>
            <a:lstStyle/>
            <a:p>
              <a:endParaRPr lang="en-US"/>
            </a:p>
          </p:txBody>
        </p:sp>
        <p:sp>
          <p:nvSpPr>
            <p:cNvPr id="79910" name="Line 123"/>
            <p:cNvSpPr>
              <a:spLocks noChangeShapeType="1"/>
            </p:cNvSpPr>
            <p:nvPr/>
          </p:nvSpPr>
          <p:spPr bwMode="auto">
            <a:xfrm flipV="1">
              <a:off x="2832" y="3450"/>
              <a:ext cx="1" cy="27"/>
            </a:xfrm>
            <a:prstGeom prst="line">
              <a:avLst/>
            </a:prstGeom>
            <a:noFill/>
            <a:ln w="0">
              <a:solidFill>
                <a:srgbClr val="000000"/>
              </a:solidFill>
              <a:round/>
              <a:headEnd/>
              <a:tailEnd/>
            </a:ln>
          </p:spPr>
          <p:txBody>
            <a:bodyPr/>
            <a:lstStyle/>
            <a:p>
              <a:endParaRPr lang="en-US"/>
            </a:p>
          </p:txBody>
        </p:sp>
        <p:sp>
          <p:nvSpPr>
            <p:cNvPr id="79911" name="Line 124"/>
            <p:cNvSpPr>
              <a:spLocks noChangeShapeType="1"/>
            </p:cNvSpPr>
            <p:nvPr/>
          </p:nvSpPr>
          <p:spPr bwMode="auto">
            <a:xfrm flipV="1">
              <a:off x="3564" y="3450"/>
              <a:ext cx="1" cy="27"/>
            </a:xfrm>
            <a:prstGeom prst="line">
              <a:avLst/>
            </a:prstGeom>
            <a:noFill/>
            <a:ln w="0">
              <a:solidFill>
                <a:srgbClr val="000000"/>
              </a:solidFill>
              <a:round/>
              <a:headEnd/>
              <a:tailEnd/>
            </a:ln>
          </p:spPr>
          <p:txBody>
            <a:bodyPr/>
            <a:lstStyle/>
            <a:p>
              <a:endParaRPr lang="en-US"/>
            </a:p>
          </p:txBody>
        </p:sp>
        <p:sp>
          <p:nvSpPr>
            <p:cNvPr id="79912" name="Freeform 125"/>
            <p:cNvSpPr>
              <a:spLocks/>
            </p:cNvSpPr>
            <p:nvPr/>
          </p:nvSpPr>
          <p:spPr bwMode="auto">
            <a:xfrm>
              <a:off x="1734" y="1463"/>
              <a:ext cx="1463" cy="224"/>
            </a:xfrm>
            <a:custGeom>
              <a:avLst/>
              <a:gdLst>
                <a:gd name="T0" fmla="*/ 0 w 1186"/>
                <a:gd name="T1" fmla="*/ 0 h 220"/>
                <a:gd name="T2" fmla="*/ 732 w 1186"/>
                <a:gd name="T3" fmla="*/ 122 h 220"/>
                <a:gd name="T4" fmla="*/ 1463 w 1186"/>
                <a:gd name="T5" fmla="*/ 224 h 220"/>
                <a:gd name="T6" fmla="*/ 0 60000 65536"/>
                <a:gd name="T7" fmla="*/ 0 60000 65536"/>
                <a:gd name="T8" fmla="*/ 0 60000 65536"/>
                <a:gd name="T9" fmla="*/ 0 w 1186"/>
                <a:gd name="T10" fmla="*/ 0 h 220"/>
                <a:gd name="T11" fmla="*/ 1186 w 1186"/>
                <a:gd name="T12" fmla="*/ 220 h 220"/>
              </a:gdLst>
              <a:ahLst/>
              <a:cxnLst>
                <a:cxn ang="T6">
                  <a:pos x="T0" y="T1"/>
                </a:cxn>
                <a:cxn ang="T7">
                  <a:pos x="T2" y="T3"/>
                </a:cxn>
                <a:cxn ang="T8">
                  <a:pos x="T4" y="T5"/>
                </a:cxn>
              </a:cxnLst>
              <a:rect l="T9" t="T10" r="T11" b="T12"/>
              <a:pathLst>
                <a:path w="1186" h="220">
                  <a:moveTo>
                    <a:pt x="0" y="0"/>
                  </a:moveTo>
                  <a:lnTo>
                    <a:pt x="593" y="120"/>
                  </a:lnTo>
                  <a:lnTo>
                    <a:pt x="1186" y="220"/>
                  </a:lnTo>
                </a:path>
              </a:pathLst>
            </a:custGeom>
            <a:noFill/>
            <a:ln w="47625">
              <a:solidFill>
                <a:srgbClr val="000000"/>
              </a:solidFill>
              <a:prstDash val="solid"/>
              <a:round/>
              <a:headEnd/>
              <a:tailEnd/>
            </a:ln>
          </p:spPr>
          <p:txBody>
            <a:bodyPr/>
            <a:lstStyle/>
            <a:p>
              <a:endParaRPr lang="en-US"/>
            </a:p>
          </p:txBody>
        </p:sp>
        <p:sp>
          <p:nvSpPr>
            <p:cNvPr id="79913" name="Freeform 126"/>
            <p:cNvSpPr>
              <a:spLocks/>
            </p:cNvSpPr>
            <p:nvPr/>
          </p:nvSpPr>
          <p:spPr bwMode="auto">
            <a:xfrm>
              <a:off x="1734" y="1484"/>
              <a:ext cx="1463" cy="608"/>
            </a:xfrm>
            <a:custGeom>
              <a:avLst/>
              <a:gdLst>
                <a:gd name="T0" fmla="*/ 0 w 1186"/>
                <a:gd name="T1" fmla="*/ 0 h 599"/>
                <a:gd name="T2" fmla="*/ 732 w 1186"/>
                <a:gd name="T3" fmla="*/ 142 h 599"/>
                <a:gd name="T4" fmla="*/ 1463 w 1186"/>
                <a:gd name="T5" fmla="*/ 608 h 599"/>
                <a:gd name="T6" fmla="*/ 0 60000 65536"/>
                <a:gd name="T7" fmla="*/ 0 60000 65536"/>
                <a:gd name="T8" fmla="*/ 0 60000 65536"/>
                <a:gd name="T9" fmla="*/ 0 w 1186"/>
                <a:gd name="T10" fmla="*/ 0 h 599"/>
                <a:gd name="T11" fmla="*/ 1186 w 1186"/>
                <a:gd name="T12" fmla="*/ 599 h 599"/>
              </a:gdLst>
              <a:ahLst/>
              <a:cxnLst>
                <a:cxn ang="T6">
                  <a:pos x="T0" y="T1"/>
                </a:cxn>
                <a:cxn ang="T7">
                  <a:pos x="T2" y="T3"/>
                </a:cxn>
                <a:cxn ang="T8">
                  <a:pos x="T4" y="T5"/>
                </a:cxn>
              </a:cxnLst>
              <a:rect l="T9" t="T10" r="T11" b="T12"/>
              <a:pathLst>
                <a:path w="1186" h="599">
                  <a:moveTo>
                    <a:pt x="0" y="0"/>
                  </a:moveTo>
                  <a:lnTo>
                    <a:pt x="593" y="140"/>
                  </a:lnTo>
                  <a:lnTo>
                    <a:pt x="1186" y="599"/>
                  </a:lnTo>
                </a:path>
              </a:pathLst>
            </a:custGeom>
            <a:noFill/>
            <a:ln w="47625">
              <a:solidFill>
                <a:srgbClr val="0000FF"/>
              </a:solidFill>
              <a:prstDash val="solid"/>
              <a:round/>
              <a:headEnd/>
              <a:tailEnd/>
            </a:ln>
          </p:spPr>
          <p:txBody>
            <a:bodyPr/>
            <a:lstStyle/>
            <a:p>
              <a:endParaRPr lang="en-US"/>
            </a:p>
          </p:txBody>
        </p:sp>
        <p:sp>
          <p:nvSpPr>
            <p:cNvPr id="79914" name="Freeform 127"/>
            <p:cNvSpPr>
              <a:spLocks/>
            </p:cNvSpPr>
            <p:nvPr/>
          </p:nvSpPr>
          <p:spPr bwMode="auto">
            <a:xfrm>
              <a:off x="1734" y="1524"/>
              <a:ext cx="1463" cy="446"/>
            </a:xfrm>
            <a:custGeom>
              <a:avLst/>
              <a:gdLst>
                <a:gd name="T0" fmla="*/ 0 w 1186"/>
                <a:gd name="T1" fmla="*/ 0 h 439"/>
                <a:gd name="T2" fmla="*/ 732 w 1186"/>
                <a:gd name="T3" fmla="*/ 243 h 439"/>
                <a:gd name="T4" fmla="*/ 1463 w 1186"/>
                <a:gd name="T5" fmla="*/ 446 h 439"/>
                <a:gd name="T6" fmla="*/ 0 60000 65536"/>
                <a:gd name="T7" fmla="*/ 0 60000 65536"/>
                <a:gd name="T8" fmla="*/ 0 60000 65536"/>
                <a:gd name="T9" fmla="*/ 0 w 1186"/>
                <a:gd name="T10" fmla="*/ 0 h 439"/>
                <a:gd name="T11" fmla="*/ 1186 w 1186"/>
                <a:gd name="T12" fmla="*/ 439 h 439"/>
              </a:gdLst>
              <a:ahLst/>
              <a:cxnLst>
                <a:cxn ang="T6">
                  <a:pos x="T0" y="T1"/>
                </a:cxn>
                <a:cxn ang="T7">
                  <a:pos x="T2" y="T3"/>
                </a:cxn>
                <a:cxn ang="T8">
                  <a:pos x="T4" y="T5"/>
                </a:cxn>
              </a:cxnLst>
              <a:rect l="T9" t="T10" r="T11" b="T12"/>
              <a:pathLst>
                <a:path w="1186" h="439">
                  <a:moveTo>
                    <a:pt x="0" y="0"/>
                  </a:moveTo>
                  <a:lnTo>
                    <a:pt x="593" y="239"/>
                  </a:lnTo>
                  <a:lnTo>
                    <a:pt x="1186" y="439"/>
                  </a:lnTo>
                </a:path>
              </a:pathLst>
            </a:custGeom>
            <a:noFill/>
            <a:ln w="47625">
              <a:solidFill>
                <a:srgbClr val="969696"/>
              </a:solidFill>
              <a:prstDash val="solid"/>
              <a:round/>
              <a:headEnd/>
              <a:tailEnd/>
            </a:ln>
          </p:spPr>
          <p:txBody>
            <a:bodyPr/>
            <a:lstStyle/>
            <a:p>
              <a:endParaRPr lang="en-US"/>
            </a:p>
          </p:txBody>
        </p:sp>
        <p:sp>
          <p:nvSpPr>
            <p:cNvPr id="79915" name="Freeform 128"/>
            <p:cNvSpPr>
              <a:spLocks/>
            </p:cNvSpPr>
            <p:nvPr/>
          </p:nvSpPr>
          <p:spPr bwMode="auto">
            <a:xfrm>
              <a:off x="1734" y="2437"/>
              <a:ext cx="1463" cy="1"/>
            </a:xfrm>
            <a:custGeom>
              <a:avLst/>
              <a:gdLst>
                <a:gd name="T0" fmla="*/ 0 w 1186"/>
                <a:gd name="T1" fmla="*/ 0 h 1"/>
                <a:gd name="T2" fmla="*/ 732 w 1186"/>
                <a:gd name="T3" fmla="*/ 0 h 1"/>
                <a:gd name="T4" fmla="*/ 1463 w 1186"/>
                <a:gd name="T5" fmla="*/ 0 h 1"/>
                <a:gd name="T6" fmla="*/ 0 60000 65536"/>
                <a:gd name="T7" fmla="*/ 0 60000 65536"/>
                <a:gd name="T8" fmla="*/ 0 60000 65536"/>
                <a:gd name="T9" fmla="*/ 0 w 1186"/>
                <a:gd name="T10" fmla="*/ 0 h 1"/>
                <a:gd name="T11" fmla="*/ 1186 w 1186"/>
                <a:gd name="T12" fmla="*/ 1 h 1"/>
              </a:gdLst>
              <a:ahLst/>
              <a:cxnLst>
                <a:cxn ang="T6">
                  <a:pos x="T0" y="T1"/>
                </a:cxn>
                <a:cxn ang="T7">
                  <a:pos x="T2" y="T3"/>
                </a:cxn>
                <a:cxn ang="T8">
                  <a:pos x="T4" y="T5"/>
                </a:cxn>
              </a:cxnLst>
              <a:rect l="T9" t="T10" r="T11" b="T12"/>
              <a:pathLst>
                <a:path w="1186" h="1">
                  <a:moveTo>
                    <a:pt x="0" y="0"/>
                  </a:moveTo>
                  <a:lnTo>
                    <a:pt x="593" y="0"/>
                  </a:lnTo>
                  <a:lnTo>
                    <a:pt x="1186" y="0"/>
                  </a:lnTo>
                </a:path>
              </a:pathLst>
            </a:custGeom>
            <a:noFill/>
            <a:ln w="31750">
              <a:solidFill>
                <a:srgbClr val="FF0000"/>
              </a:solidFill>
              <a:prstDash val="solid"/>
              <a:round/>
              <a:headEnd/>
              <a:tailEnd/>
            </a:ln>
          </p:spPr>
          <p:txBody>
            <a:bodyPr/>
            <a:lstStyle/>
            <a:p>
              <a:endParaRPr lang="en-US"/>
            </a:p>
          </p:txBody>
        </p:sp>
        <p:sp>
          <p:nvSpPr>
            <p:cNvPr id="79916" name="Freeform 129"/>
            <p:cNvSpPr>
              <a:spLocks/>
            </p:cNvSpPr>
            <p:nvPr/>
          </p:nvSpPr>
          <p:spPr bwMode="auto">
            <a:xfrm>
              <a:off x="1687" y="1425"/>
              <a:ext cx="94" cy="77"/>
            </a:xfrm>
            <a:custGeom>
              <a:avLst/>
              <a:gdLst>
                <a:gd name="T0" fmla="*/ 47 w 94"/>
                <a:gd name="T1" fmla="*/ 0 h 77"/>
                <a:gd name="T2" fmla="*/ 94 w 94"/>
                <a:gd name="T3" fmla="*/ 38 h 77"/>
                <a:gd name="T4" fmla="*/ 47 w 94"/>
                <a:gd name="T5" fmla="*/ 77 h 77"/>
                <a:gd name="T6" fmla="*/ 0 w 94"/>
                <a:gd name="T7" fmla="*/ 38 h 77"/>
                <a:gd name="T8" fmla="*/ 47 w 94"/>
                <a:gd name="T9" fmla="*/ 0 h 77"/>
                <a:gd name="T10" fmla="*/ 0 60000 65536"/>
                <a:gd name="T11" fmla="*/ 0 60000 65536"/>
                <a:gd name="T12" fmla="*/ 0 60000 65536"/>
                <a:gd name="T13" fmla="*/ 0 60000 65536"/>
                <a:gd name="T14" fmla="*/ 0 60000 65536"/>
                <a:gd name="T15" fmla="*/ 0 w 94"/>
                <a:gd name="T16" fmla="*/ 0 h 77"/>
                <a:gd name="T17" fmla="*/ 94 w 94"/>
                <a:gd name="T18" fmla="*/ 77 h 77"/>
              </a:gdLst>
              <a:ahLst/>
              <a:cxnLst>
                <a:cxn ang="T10">
                  <a:pos x="T0" y="T1"/>
                </a:cxn>
                <a:cxn ang="T11">
                  <a:pos x="T2" y="T3"/>
                </a:cxn>
                <a:cxn ang="T12">
                  <a:pos x="T4" y="T5"/>
                </a:cxn>
                <a:cxn ang="T13">
                  <a:pos x="T6" y="T7"/>
                </a:cxn>
                <a:cxn ang="T14">
                  <a:pos x="T8" y="T9"/>
                </a:cxn>
              </a:cxnLst>
              <a:rect l="T15" t="T16" r="T17" b="T18"/>
              <a:pathLst>
                <a:path w="94" h="77">
                  <a:moveTo>
                    <a:pt x="47" y="0"/>
                  </a:moveTo>
                  <a:lnTo>
                    <a:pt x="94" y="38"/>
                  </a:lnTo>
                  <a:lnTo>
                    <a:pt x="47" y="77"/>
                  </a:lnTo>
                  <a:lnTo>
                    <a:pt x="0" y="38"/>
                  </a:lnTo>
                  <a:lnTo>
                    <a:pt x="47" y="0"/>
                  </a:lnTo>
                  <a:close/>
                </a:path>
              </a:pathLst>
            </a:custGeom>
            <a:solidFill>
              <a:srgbClr val="000000"/>
            </a:solidFill>
            <a:ln w="15875">
              <a:solidFill>
                <a:srgbClr val="000000"/>
              </a:solidFill>
              <a:prstDash val="solid"/>
              <a:round/>
              <a:headEnd/>
              <a:tailEnd/>
            </a:ln>
          </p:spPr>
          <p:txBody>
            <a:bodyPr/>
            <a:lstStyle/>
            <a:p>
              <a:endParaRPr lang="en-US"/>
            </a:p>
          </p:txBody>
        </p:sp>
        <p:sp>
          <p:nvSpPr>
            <p:cNvPr id="79917" name="Freeform 130"/>
            <p:cNvSpPr>
              <a:spLocks/>
            </p:cNvSpPr>
            <p:nvPr/>
          </p:nvSpPr>
          <p:spPr bwMode="auto">
            <a:xfrm>
              <a:off x="2419" y="1546"/>
              <a:ext cx="93" cy="78"/>
            </a:xfrm>
            <a:custGeom>
              <a:avLst/>
              <a:gdLst>
                <a:gd name="T0" fmla="*/ 47 w 93"/>
                <a:gd name="T1" fmla="*/ 0 h 78"/>
                <a:gd name="T2" fmla="*/ 93 w 93"/>
                <a:gd name="T3" fmla="*/ 39 h 78"/>
                <a:gd name="T4" fmla="*/ 47 w 93"/>
                <a:gd name="T5" fmla="*/ 78 h 78"/>
                <a:gd name="T6" fmla="*/ 0 w 93"/>
                <a:gd name="T7" fmla="*/ 39 h 78"/>
                <a:gd name="T8" fmla="*/ 47 w 93"/>
                <a:gd name="T9" fmla="*/ 0 h 78"/>
                <a:gd name="T10" fmla="*/ 0 60000 65536"/>
                <a:gd name="T11" fmla="*/ 0 60000 65536"/>
                <a:gd name="T12" fmla="*/ 0 60000 65536"/>
                <a:gd name="T13" fmla="*/ 0 60000 65536"/>
                <a:gd name="T14" fmla="*/ 0 60000 65536"/>
                <a:gd name="T15" fmla="*/ 0 w 93"/>
                <a:gd name="T16" fmla="*/ 0 h 78"/>
                <a:gd name="T17" fmla="*/ 93 w 93"/>
                <a:gd name="T18" fmla="*/ 78 h 78"/>
              </a:gdLst>
              <a:ahLst/>
              <a:cxnLst>
                <a:cxn ang="T10">
                  <a:pos x="T0" y="T1"/>
                </a:cxn>
                <a:cxn ang="T11">
                  <a:pos x="T2" y="T3"/>
                </a:cxn>
                <a:cxn ang="T12">
                  <a:pos x="T4" y="T5"/>
                </a:cxn>
                <a:cxn ang="T13">
                  <a:pos x="T6" y="T7"/>
                </a:cxn>
                <a:cxn ang="T14">
                  <a:pos x="T8" y="T9"/>
                </a:cxn>
              </a:cxnLst>
              <a:rect l="T15" t="T16" r="T17" b="T18"/>
              <a:pathLst>
                <a:path w="93" h="78">
                  <a:moveTo>
                    <a:pt x="47" y="0"/>
                  </a:moveTo>
                  <a:lnTo>
                    <a:pt x="93" y="39"/>
                  </a:lnTo>
                  <a:lnTo>
                    <a:pt x="47" y="78"/>
                  </a:lnTo>
                  <a:lnTo>
                    <a:pt x="0" y="39"/>
                  </a:lnTo>
                  <a:lnTo>
                    <a:pt x="47" y="0"/>
                  </a:lnTo>
                  <a:close/>
                </a:path>
              </a:pathLst>
            </a:custGeom>
            <a:solidFill>
              <a:srgbClr val="000000"/>
            </a:solidFill>
            <a:ln w="15875">
              <a:solidFill>
                <a:srgbClr val="000000"/>
              </a:solidFill>
              <a:prstDash val="solid"/>
              <a:round/>
              <a:headEnd/>
              <a:tailEnd/>
            </a:ln>
          </p:spPr>
          <p:txBody>
            <a:bodyPr/>
            <a:lstStyle/>
            <a:p>
              <a:endParaRPr lang="en-US"/>
            </a:p>
          </p:txBody>
        </p:sp>
        <p:sp>
          <p:nvSpPr>
            <p:cNvPr id="79918" name="Freeform 131"/>
            <p:cNvSpPr>
              <a:spLocks/>
            </p:cNvSpPr>
            <p:nvPr/>
          </p:nvSpPr>
          <p:spPr bwMode="auto">
            <a:xfrm>
              <a:off x="3150" y="1648"/>
              <a:ext cx="94" cy="77"/>
            </a:xfrm>
            <a:custGeom>
              <a:avLst/>
              <a:gdLst>
                <a:gd name="T0" fmla="*/ 47 w 94"/>
                <a:gd name="T1" fmla="*/ 0 h 77"/>
                <a:gd name="T2" fmla="*/ 94 w 94"/>
                <a:gd name="T3" fmla="*/ 39 h 77"/>
                <a:gd name="T4" fmla="*/ 47 w 94"/>
                <a:gd name="T5" fmla="*/ 77 h 77"/>
                <a:gd name="T6" fmla="*/ 0 w 94"/>
                <a:gd name="T7" fmla="*/ 39 h 77"/>
                <a:gd name="T8" fmla="*/ 47 w 94"/>
                <a:gd name="T9" fmla="*/ 0 h 77"/>
                <a:gd name="T10" fmla="*/ 0 60000 65536"/>
                <a:gd name="T11" fmla="*/ 0 60000 65536"/>
                <a:gd name="T12" fmla="*/ 0 60000 65536"/>
                <a:gd name="T13" fmla="*/ 0 60000 65536"/>
                <a:gd name="T14" fmla="*/ 0 60000 65536"/>
                <a:gd name="T15" fmla="*/ 0 w 94"/>
                <a:gd name="T16" fmla="*/ 0 h 77"/>
                <a:gd name="T17" fmla="*/ 94 w 94"/>
                <a:gd name="T18" fmla="*/ 77 h 77"/>
              </a:gdLst>
              <a:ahLst/>
              <a:cxnLst>
                <a:cxn ang="T10">
                  <a:pos x="T0" y="T1"/>
                </a:cxn>
                <a:cxn ang="T11">
                  <a:pos x="T2" y="T3"/>
                </a:cxn>
                <a:cxn ang="T12">
                  <a:pos x="T4" y="T5"/>
                </a:cxn>
                <a:cxn ang="T13">
                  <a:pos x="T6" y="T7"/>
                </a:cxn>
                <a:cxn ang="T14">
                  <a:pos x="T8" y="T9"/>
                </a:cxn>
              </a:cxnLst>
              <a:rect l="T15" t="T16" r="T17" b="T18"/>
              <a:pathLst>
                <a:path w="94" h="77">
                  <a:moveTo>
                    <a:pt x="47" y="0"/>
                  </a:moveTo>
                  <a:lnTo>
                    <a:pt x="94" y="39"/>
                  </a:lnTo>
                  <a:lnTo>
                    <a:pt x="47" y="77"/>
                  </a:lnTo>
                  <a:lnTo>
                    <a:pt x="0" y="39"/>
                  </a:lnTo>
                  <a:lnTo>
                    <a:pt x="47" y="0"/>
                  </a:lnTo>
                  <a:close/>
                </a:path>
              </a:pathLst>
            </a:custGeom>
            <a:solidFill>
              <a:srgbClr val="000000"/>
            </a:solidFill>
            <a:ln w="15875">
              <a:solidFill>
                <a:srgbClr val="000000"/>
              </a:solidFill>
              <a:prstDash val="solid"/>
              <a:round/>
              <a:headEnd/>
              <a:tailEnd/>
            </a:ln>
          </p:spPr>
          <p:txBody>
            <a:bodyPr/>
            <a:lstStyle/>
            <a:p>
              <a:endParaRPr lang="en-US"/>
            </a:p>
          </p:txBody>
        </p:sp>
        <p:sp>
          <p:nvSpPr>
            <p:cNvPr id="79919" name="Rectangle 132"/>
            <p:cNvSpPr>
              <a:spLocks noChangeArrowheads="1"/>
            </p:cNvSpPr>
            <p:nvPr/>
          </p:nvSpPr>
          <p:spPr bwMode="auto">
            <a:xfrm>
              <a:off x="1687" y="1445"/>
              <a:ext cx="94" cy="77"/>
            </a:xfrm>
            <a:prstGeom prst="rect">
              <a:avLst/>
            </a:prstGeom>
            <a:solidFill>
              <a:srgbClr val="0000FF"/>
            </a:solidFill>
            <a:ln w="15875">
              <a:solidFill>
                <a:srgbClr val="0000FF"/>
              </a:solidFill>
              <a:miter lim="800000"/>
              <a:headEnd/>
              <a:tailEnd/>
            </a:ln>
          </p:spPr>
          <p:txBody>
            <a:bodyPr/>
            <a:lstStyle/>
            <a:p>
              <a:endParaRPr lang="en-US">
                <a:latin typeface="Verdana" pitchFamily="34" charset="0"/>
              </a:endParaRPr>
            </a:p>
          </p:txBody>
        </p:sp>
        <p:sp>
          <p:nvSpPr>
            <p:cNvPr id="79920" name="Rectangle 133"/>
            <p:cNvSpPr>
              <a:spLocks noChangeArrowheads="1"/>
            </p:cNvSpPr>
            <p:nvPr/>
          </p:nvSpPr>
          <p:spPr bwMode="auto">
            <a:xfrm>
              <a:off x="2419" y="1587"/>
              <a:ext cx="93" cy="77"/>
            </a:xfrm>
            <a:prstGeom prst="rect">
              <a:avLst/>
            </a:prstGeom>
            <a:solidFill>
              <a:srgbClr val="0000FF"/>
            </a:solidFill>
            <a:ln w="15875">
              <a:solidFill>
                <a:srgbClr val="0000FF"/>
              </a:solidFill>
              <a:miter lim="800000"/>
              <a:headEnd/>
              <a:tailEnd/>
            </a:ln>
          </p:spPr>
          <p:txBody>
            <a:bodyPr/>
            <a:lstStyle/>
            <a:p>
              <a:endParaRPr lang="en-US">
                <a:latin typeface="Verdana" pitchFamily="34" charset="0"/>
              </a:endParaRPr>
            </a:p>
          </p:txBody>
        </p:sp>
        <p:sp>
          <p:nvSpPr>
            <p:cNvPr id="79921" name="Rectangle 134"/>
            <p:cNvSpPr>
              <a:spLocks noChangeArrowheads="1"/>
            </p:cNvSpPr>
            <p:nvPr/>
          </p:nvSpPr>
          <p:spPr bwMode="auto">
            <a:xfrm>
              <a:off x="3150" y="2053"/>
              <a:ext cx="94" cy="77"/>
            </a:xfrm>
            <a:prstGeom prst="rect">
              <a:avLst/>
            </a:prstGeom>
            <a:solidFill>
              <a:srgbClr val="0000FF"/>
            </a:solidFill>
            <a:ln w="15875">
              <a:solidFill>
                <a:srgbClr val="0000FF"/>
              </a:solidFill>
              <a:miter lim="800000"/>
              <a:headEnd/>
              <a:tailEnd/>
            </a:ln>
          </p:spPr>
          <p:txBody>
            <a:bodyPr/>
            <a:lstStyle/>
            <a:p>
              <a:endParaRPr lang="en-US">
                <a:latin typeface="Verdana" pitchFamily="34" charset="0"/>
              </a:endParaRPr>
            </a:p>
          </p:txBody>
        </p:sp>
        <p:sp>
          <p:nvSpPr>
            <p:cNvPr id="79922" name="Freeform 135"/>
            <p:cNvSpPr>
              <a:spLocks/>
            </p:cNvSpPr>
            <p:nvPr/>
          </p:nvSpPr>
          <p:spPr bwMode="auto">
            <a:xfrm>
              <a:off x="1687" y="1486"/>
              <a:ext cx="94" cy="77"/>
            </a:xfrm>
            <a:custGeom>
              <a:avLst/>
              <a:gdLst>
                <a:gd name="T0" fmla="*/ 47 w 94"/>
                <a:gd name="T1" fmla="*/ 0 h 77"/>
                <a:gd name="T2" fmla="*/ 94 w 94"/>
                <a:gd name="T3" fmla="*/ 77 h 77"/>
                <a:gd name="T4" fmla="*/ 0 w 94"/>
                <a:gd name="T5" fmla="*/ 77 h 77"/>
                <a:gd name="T6" fmla="*/ 47 w 94"/>
                <a:gd name="T7" fmla="*/ 0 h 77"/>
                <a:gd name="T8" fmla="*/ 0 60000 65536"/>
                <a:gd name="T9" fmla="*/ 0 60000 65536"/>
                <a:gd name="T10" fmla="*/ 0 60000 65536"/>
                <a:gd name="T11" fmla="*/ 0 60000 65536"/>
                <a:gd name="T12" fmla="*/ 0 w 94"/>
                <a:gd name="T13" fmla="*/ 0 h 77"/>
                <a:gd name="T14" fmla="*/ 94 w 94"/>
                <a:gd name="T15" fmla="*/ 77 h 77"/>
              </a:gdLst>
              <a:ahLst/>
              <a:cxnLst>
                <a:cxn ang="T8">
                  <a:pos x="T0" y="T1"/>
                </a:cxn>
                <a:cxn ang="T9">
                  <a:pos x="T2" y="T3"/>
                </a:cxn>
                <a:cxn ang="T10">
                  <a:pos x="T4" y="T5"/>
                </a:cxn>
                <a:cxn ang="T11">
                  <a:pos x="T6" y="T7"/>
                </a:cxn>
              </a:cxnLst>
              <a:rect l="T12" t="T13" r="T14" b="T15"/>
              <a:pathLst>
                <a:path w="94" h="77">
                  <a:moveTo>
                    <a:pt x="47" y="0"/>
                  </a:moveTo>
                  <a:lnTo>
                    <a:pt x="94" y="77"/>
                  </a:lnTo>
                  <a:lnTo>
                    <a:pt x="0" y="77"/>
                  </a:lnTo>
                  <a:lnTo>
                    <a:pt x="47" y="0"/>
                  </a:lnTo>
                  <a:close/>
                </a:path>
              </a:pathLst>
            </a:custGeom>
            <a:solidFill>
              <a:srgbClr val="969696"/>
            </a:solidFill>
            <a:ln w="15875">
              <a:solidFill>
                <a:srgbClr val="969696"/>
              </a:solidFill>
              <a:prstDash val="solid"/>
              <a:round/>
              <a:headEnd/>
              <a:tailEnd/>
            </a:ln>
          </p:spPr>
          <p:txBody>
            <a:bodyPr/>
            <a:lstStyle/>
            <a:p>
              <a:endParaRPr lang="en-US"/>
            </a:p>
          </p:txBody>
        </p:sp>
        <p:sp>
          <p:nvSpPr>
            <p:cNvPr id="79923" name="Freeform 136"/>
            <p:cNvSpPr>
              <a:spLocks/>
            </p:cNvSpPr>
            <p:nvPr/>
          </p:nvSpPr>
          <p:spPr bwMode="auto">
            <a:xfrm>
              <a:off x="2419" y="1728"/>
              <a:ext cx="93" cy="77"/>
            </a:xfrm>
            <a:custGeom>
              <a:avLst/>
              <a:gdLst>
                <a:gd name="T0" fmla="*/ 47 w 93"/>
                <a:gd name="T1" fmla="*/ 0 h 77"/>
                <a:gd name="T2" fmla="*/ 93 w 93"/>
                <a:gd name="T3" fmla="*/ 77 h 77"/>
                <a:gd name="T4" fmla="*/ 0 w 93"/>
                <a:gd name="T5" fmla="*/ 77 h 77"/>
                <a:gd name="T6" fmla="*/ 47 w 93"/>
                <a:gd name="T7" fmla="*/ 0 h 77"/>
                <a:gd name="T8" fmla="*/ 0 60000 65536"/>
                <a:gd name="T9" fmla="*/ 0 60000 65536"/>
                <a:gd name="T10" fmla="*/ 0 60000 65536"/>
                <a:gd name="T11" fmla="*/ 0 60000 65536"/>
                <a:gd name="T12" fmla="*/ 0 w 93"/>
                <a:gd name="T13" fmla="*/ 0 h 77"/>
                <a:gd name="T14" fmla="*/ 93 w 93"/>
                <a:gd name="T15" fmla="*/ 77 h 77"/>
              </a:gdLst>
              <a:ahLst/>
              <a:cxnLst>
                <a:cxn ang="T8">
                  <a:pos x="T0" y="T1"/>
                </a:cxn>
                <a:cxn ang="T9">
                  <a:pos x="T2" y="T3"/>
                </a:cxn>
                <a:cxn ang="T10">
                  <a:pos x="T4" y="T5"/>
                </a:cxn>
                <a:cxn ang="T11">
                  <a:pos x="T6" y="T7"/>
                </a:cxn>
              </a:cxnLst>
              <a:rect l="T12" t="T13" r="T14" b="T15"/>
              <a:pathLst>
                <a:path w="93" h="77">
                  <a:moveTo>
                    <a:pt x="47" y="0"/>
                  </a:moveTo>
                  <a:lnTo>
                    <a:pt x="93" y="77"/>
                  </a:lnTo>
                  <a:lnTo>
                    <a:pt x="0" y="77"/>
                  </a:lnTo>
                  <a:lnTo>
                    <a:pt x="47" y="0"/>
                  </a:lnTo>
                  <a:close/>
                </a:path>
              </a:pathLst>
            </a:custGeom>
            <a:solidFill>
              <a:srgbClr val="969696"/>
            </a:solidFill>
            <a:ln w="15875">
              <a:solidFill>
                <a:srgbClr val="969696"/>
              </a:solidFill>
              <a:prstDash val="solid"/>
              <a:round/>
              <a:headEnd/>
              <a:tailEnd/>
            </a:ln>
          </p:spPr>
          <p:txBody>
            <a:bodyPr/>
            <a:lstStyle/>
            <a:p>
              <a:endParaRPr lang="en-US"/>
            </a:p>
          </p:txBody>
        </p:sp>
        <p:sp>
          <p:nvSpPr>
            <p:cNvPr id="79924" name="Freeform 137"/>
            <p:cNvSpPr>
              <a:spLocks/>
            </p:cNvSpPr>
            <p:nvPr/>
          </p:nvSpPr>
          <p:spPr bwMode="auto">
            <a:xfrm>
              <a:off x="3150" y="1931"/>
              <a:ext cx="94" cy="78"/>
            </a:xfrm>
            <a:custGeom>
              <a:avLst/>
              <a:gdLst>
                <a:gd name="T0" fmla="*/ 47 w 94"/>
                <a:gd name="T1" fmla="*/ 0 h 78"/>
                <a:gd name="T2" fmla="*/ 94 w 94"/>
                <a:gd name="T3" fmla="*/ 78 h 78"/>
                <a:gd name="T4" fmla="*/ 0 w 94"/>
                <a:gd name="T5" fmla="*/ 78 h 78"/>
                <a:gd name="T6" fmla="*/ 47 w 94"/>
                <a:gd name="T7" fmla="*/ 0 h 78"/>
                <a:gd name="T8" fmla="*/ 0 60000 65536"/>
                <a:gd name="T9" fmla="*/ 0 60000 65536"/>
                <a:gd name="T10" fmla="*/ 0 60000 65536"/>
                <a:gd name="T11" fmla="*/ 0 60000 65536"/>
                <a:gd name="T12" fmla="*/ 0 w 94"/>
                <a:gd name="T13" fmla="*/ 0 h 78"/>
                <a:gd name="T14" fmla="*/ 94 w 94"/>
                <a:gd name="T15" fmla="*/ 78 h 78"/>
              </a:gdLst>
              <a:ahLst/>
              <a:cxnLst>
                <a:cxn ang="T8">
                  <a:pos x="T0" y="T1"/>
                </a:cxn>
                <a:cxn ang="T9">
                  <a:pos x="T2" y="T3"/>
                </a:cxn>
                <a:cxn ang="T10">
                  <a:pos x="T4" y="T5"/>
                </a:cxn>
                <a:cxn ang="T11">
                  <a:pos x="T6" y="T7"/>
                </a:cxn>
              </a:cxnLst>
              <a:rect l="T12" t="T13" r="T14" b="T15"/>
              <a:pathLst>
                <a:path w="94" h="78">
                  <a:moveTo>
                    <a:pt x="47" y="0"/>
                  </a:moveTo>
                  <a:lnTo>
                    <a:pt x="94" y="78"/>
                  </a:lnTo>
                  <a:lnTo>
                    <a:pt x="0" y="78"/>
                  </a:lnTo>
                  <a:lnTo>
                    <a:pt x="47" y="0"/>
                  </a:lnTo>
                  <a:close/>
                </a:path>
              </a:pathLst>
            </a:custGeom>
            <a:solidFill>
              <a:srgbClr val="969696"/>
            </a:solidFill>
            <a:ln w="15875">
              <a:solidFill>
                <a:srgbClr val="969696"/>
              </a:solidFill>
              <a:prstDash val="solid"/>
              <a:round/>
              <a:headEnd/>
              <a:tailEnd/>
            </a:ln>
          </p:spPr>
          <p:txBody>
            <a:bodyPr/>
            <a:lstStyle/>
            <a:p>
              <a:endParaRPr lang="en-US"/>
            </a:p>
          </p:txBody>
        </p:sp>
        <p:sp>
          <p:nvSpPr>
            <p:cNvPr id="79925" name="Rectangle 138"/>
            <p:cNvSpPr>
              <a:spLocks noChangeArrowheads="1"/>
            </p:cNvSpPr>
            <p:nvPr/>
          </p:nvSpPr>
          <p:spPr bwMode="auto">
            <a:xfrm>
              <a:off x="1686" y="2397"/>
              <a:ext cx="98" cy="82"/>
            </a:xfrm>
            <a:prstGeom prst="rect">
              <a:avLst/>
            </a:prstGeom>
            <a:noFill/>
            <a:ln w="9525">
              <a:noFill/>
              <a:miter lim="800000"/>
              <a:headEnd/>
              <a:tailEnd/>
            </a:ln>
          </p:spPr>
          <p:txBody>
            <a:bodyPr/>
            <a:lstStyle/>
            <a:p>
              <a:endParaRPr lang="en-US">
                <a:latin typeface="Verdana" pitchFamily="34" charset="0"/>
              </a:endParaRPr>
            </a:p>
          </p:txBody>
        </p:sp>
        <p:sp>
          <p:nvSpPr>
            <p:cNvPr id="79926" name="Line 139"/>
            <p:cNvSpPr>
              <a:spLocks noChangeShapeType="1"/>
            </p:cNvSpPr>
            <p:nvPr/>
          </p:nvSpPr>
          <p:spPr bwMode="auto">
            <a:xfrm flipH="1" flipV="1">
              <a:off x="1687" y="2398"/>
              <a:ext cx="47" cy="39"/>
            </a:xfrm>
            <a:prstGeom prst="line">
              <a:avLst/>
            </a:prstGeom>
            <a:noFill/>
            <a:ln w="15875">
              <a:solidFill>
                <a:srgbClr val="FF0000"/>
              </a:solidFill>
              <a:round/>
              <a:headEnd/>
              <a:tailEnd/>
            </a:ln>
          </p:spPr>
          <p:txBody>
            <a:bodyPr/>
            <a:lstStyle/>
            <a:p>
              <a:endParaRPr lang="en-US"/>
            </a:p>
          </p:txBody>
        </p:sp>
        <p:sp>
          <p:nvSpPr>
            <p:cNvPr id="79927" name="Line 140"/>
            <p:cNvSpPr>
              <a:spLocks noChangeShapeType="1"/>
            </p:cNvSpPr>
            <p:nvPr/>
          </p:nvSpPr>
          <p:spPr bwMode="auto">
            <a:xfrm>
              <a:off x="1734" y="2437"/>
              <a:ext cx="47" cy="39"/>
            </a:xfrm>
            <a:prstGeom prst="line">
              <a:avLst/>
            </a:prstGeom>
            <a:noFill/>
            <a:ln w="15875">
              <a:solidFill>
                <a:srgbClr val="FF0000"/>
              </a:solidFill>
              <a:round/>
              <a:headEnd/>
              <a:tailEnd/>
            </a:ln>
          </p:spPr>
          <p:txBody>
            <a:bodyPr/>
            <a:lstStyle/>
            <a:p>
              <a:endParaRPr lang="en-US"/>
            </a:p>
          </p:txBody>
        </p:sp>
        <p:sp>
          <p:nvSpPr>
            <p:cNvPr id="79928" name="Line 141"/>
            <p:cNvSpPr>
              <a:spLocks noChangeShapeType="1"/>
            </p:cNvSpPr>
            <p:nvPr/>
          </p:nvSpPr>
          <p:spPr bwMode="auto">
            <a:xfrm flipH="1">
              <a:off x="1687" y="2437"/>
              <a:ext cx="47" cy="39"/>
            </a:xfrm>
            <a:prstGeom prst="line">
              <a:avLst/>
            </a:prstGeom>
            <a:noFill/>
            <a:ln w="15875">
              <a:solidFill>
                <a:srgbClr val="FF0000"/>
              </a:solidFill>
              <a:round/>
              <a:headEnd/>
              <a:tailEnd/>
            </a:ln>
          </p:spPr>
          <p:txBody>
            <a:bodyPr/>
            <a:lstStyle/>
            <a:p>
              <a:endParaRPr lang="en-US"/>
            </a:p>
          </p:txBody>
        </p:sp>
        <p:sp>
          <p:nvSpPr>
            <p:cNvPr id="79929" name="Line 142"/>
            <p:cNvSpPr>
              <a:spLocks noChangeShapeType="1"/>
            </p:cNvSpPr>
            <p:nvPr/>
          </p:nvSpPr>
          <p:spPr bwMode="auto">
            <a:xfrm flipV="1">
              <a:off x="1734" y="2398"/>
              <a:ext cx="47" cy="39"/>
            </a:xfrm>
            <a:prstGeom prst="line">
              <a:avLst/>
            </a:prstGeom>
            <a:noFill/>
            <a:ln w="15875">
              <a:solidFill>
                <a:srgbClr val="FF0000"/>
              </a:solidFill>
              <a:round/>
              <a:headEnd/>
              <a:tailEnd/>
            </a:ln>
          </p:spPr>
          <p:txBody>
            <a:bodyPr/>
            <a:lstStyle/>
            <a:p>
              <a:endParaRPr lang="en-US"/>
            </a:p>
          </p:txBody>
        </p:sp>
        <p:sp>
          <p:nvSpPr>
            <p:cNvPr id="79930" name="Rectangle 143"/>
            <p:cNvSpPr>
              <a:spLocks noChangeArrowheads="1"/>
            </p:cNvSpPr>
            <p:nvPr/>
          </p:nvSpPr>
          <p:spPr bwMode="auto">
            <a:xfrm>
              <a:off x="2417" y="2397"/>
              <a:ext cx="99" cy="82"/>
            </a:xfrm>
            <a:prstGeom prst="rect">
              <a:avLst/>
            </a:prstGeom>
            <a:noFill/>
            <a:ln w="9525">
              <a:noFill/>
              <a:miter lim="800000"/>
              <a:headEnd/>
              <a:tailEnd/>
            </a:ln>
          </p:spPr>
          <p:txBody>
            <a:bodyPr/>
            <a:lstStyle/>
            <a:p>
              <a:endParaRPr lang="en-US">
                <a:latin typeface="Verdana" pitchFamily="34" charset="0"/>
              </a:endParaRPr>
            </a:p>
          </p:txBody>
        </p:sp>
        <p:sp>
          <p:nvSpPr>
            <p:cNvPr id="79931" name="Line 144"/>
            <p:cNvSpPr>
              <a:spLocks noChangeShapeType="1"/>
            </p:cNvSpPr>
            <p:nvPr/>
          </p:nvSpPr>
          <p:spPr bwMode="auto">
            <a:xfrm flipH="1" flipV="1">
              <a:off x="2419" y="2398"/>
              <a:ext cx="47" cy="39"/>
            </a:xfrm>
            <a:prstGeom prst="line">
              <a:avLst/>
            </a:prstGeom>
            <a:noFill/>
            <a:ln w="15875">
              <a:solidFill>
                <a:srgbClr val="FF0000"/>
              </a:solidFill>
              <a:round/>
              <a:headEnd/>
              <a:tailEnd/>
            </a:ln>
          </p:spPr>
          <p:txBody>
            <a:bodyPr/>
            <a:lstStyle/>
            <a:p>
              <a:endParaRPr lang="en-US"/>
            </a:p>
          </p:txBody>
        </p:sp>
        <p:sp>
          <p:nvSpPr>
            <p:cNvPr id="79932" name="Line 145"/>
            <p:cNvSpPr>
              <a:spLocks noChangeShapeType="1"/>
            </p:cNvSpPr>
            <p:nvPr/>
          </p:nvSpPr>
          <p:spPr bwMode="auto">
            <a:xfrm>
              <a:off x="2466" y="2437"/>
              <a:ext cx="46" cy="39"/>
            </a:xfrm>
            <a:prstGeom prst="line">
              <a:avLst/>
            </a:prstGeom>
            <a:noFill/>
            <a:ln w="15875">
              <a:solidFill>
                <a:srgbClr val="FF0000"/>
              </a:solidFill>
              <a:round/>
              <a:headEnd/>
              <a:tailEnd/>
            </a:ln>
          </p:spPr>
          <p:txBody>
            <a:bodyPr/>
            <a:lstStyle/>
            <a:p>
              <a:endParaRPr lang="en-US"/>
            </a:p>
          </p:txBody>
        </p:sp>
        <p:sp>
          <p:nvSpPr>
            <p:cNvPr id="79933" name="Line 146"/>
            <p:cNvSpPr>
              <a:spLocks noChangeShapeType="1"/>
            </p:cNvSpPr>
            <p:nvPr/>
          </p:nvSpPr>
          <p:spPr bwMode="auto">
            <a:xfrm flipH="1">
              <a:off x="2419" y="2437"/>
              <a:ext cx="47" cy="39"/>
            </a:xfrm>
            <a:prstGeom prst="line">
              <a:avLst/>
            </a:prstGeom>
            <a:noFill/>
            <a:ln w="15875">
              <a:solidFill>
                <a:srgbClr val="FF0000"/>
              </a:solidFill>
              <a:round/>
              <a:headEnd/>
              <a:tailEnd/>
            </a:ln>
          </p:spPr>
          <p:txBody>
            <a:bodyPr/>
            <a:lstStyle/>
            <a:p>
              <a:endParaRPr lang="en-US"/>
            </a:p>
          </p:txBody>
        </p:sp>
        <p:sp>
          <p:nvSpPr>
            <p:cNvPr id="79934" name="Line 147"/>
            <p:cNvSpPr>
              <a:spLocks noChangeShapeType="1"/>
            </p:cNvSpPr>
            <p:nvPr/>
          </p:nvSpPr>
          <p:spPr bwMode="auto">
            <a:xfrm flipV="1">
              <a:off x="2466" y="2398"/>
              <a:ext cx="46" cy="39"/>
            </a:xfrm>
            <a:prstGeom prst="line">
              <a:avLst/>
            </a:prstGeom>
            <a:noFill/>
            <a:ln w="15875">
              <a:solidFill>
                <a:srgbClr val="FF0000"/>
              </a:solidFill>
              <a:round/>
              <a:headEnd/>
              <a:tailEnd/>
            </a:ln>
          </p:spPr>
          <p:txBody>
            <a:bodyPr/>
            <a:lstStyle/>
            <a:p>
              <a:endParaRPr lang="en-US"/>
            </a:p>
          </p:txBody>
        </p:sp>
        <p:sp>
          <p:nvSpPr>
            <p:cNvPr id="79935" name="Rectangle 148"/>
            <p:cNvSpPr>
              <a:spLocks noChangeArrowheads="1"/>
            </p:cNvSpPr>
            <p:nvPr/>
          </p:nvSpPr>
          <p:spPr bwMode="auto">
            <a:xfrm>
              <a:off x="3149" y="2397"/>
              <a:ext cx="99" cy="82"/>
            </a:xfrm>
            <a:prstGeom prst="rect">
              <a:avLst/>
            </a:prstGeom>
            <a:noFill/>
            <a:ln w="9525">
              <a:noFill/>
              <a:miter lim="800000"/>
              <a:headEnd/>
              <a:tailEnd/>
            </a:ln>
          </p:spPr>
          <p:txBody>
            <a:bodyPr/>
            <a:lstStyle/>
            <a:p>
              <a:endParaRPr lang="en-US">
                <a:latin typeface="Verdana" pitchFamily="34" charset="0"/>
              </a:endParaRPr>
            </a:p>
          </p:txBody>
        </p:sp>
        <p:sp>
          <p:nvSpPr>
            <p:cNvPr id="79936" name="Line 149"/>
            <p:cNvSpPr>
              <a:spLocks noChangeShapeType="1"/>
            </p:cNvSpPr>
            <p:nvPr/>
          </p:nvSpPr>
          <p:spPr bwMode="auto">
            <a:xfrm flipH="1" flipV="1">
              <a:off x="3150" y="2398"/>
              <a:ext cx="47" cy="39"/>
            </a:xfrm>
            <a:prstGeom prst="line">
              <a:avLst/>
            </a:prstGeom>
            <a:noFill/>
            <a:ln w="15875">
              <a:solidFill>
                <a:srgbClr val="FF0000"/>
              </a:solidFill>
              <a:round/>
              <a:headEnd/>
              <a:tailEnd/>
            </a:ln>
          </p:spPr>
          <p:txBody>
            <a:bodyPr/>
            <a:lstStyle/>
            <a:p>
              <a:endParaRPr lang="en-US"/>
            </a:p>
          </p:txBody>
        </p:sp>
        <p:sp>
          <p:nvSpPr>
            <p:cNvPr id="79937" name="Line 150"/>
            <p:cNvSpPr>
              <a:spLocks noChangeShapeType="1"/>
            </p:cNvSpPr>
            <p:nvPr/>
          </p:nvSpPr>
          <p:spPr bwMode="auto">
            <a:xfrm>
              <a:off x="3197" y="2437"/>
              <a:ext cx="47" cy="39"/>
            </a:xfrm>
            <a:prstGeom prst="line">
              <a:avLst/>
            </a:prstGeom>
            <a:noFill/>
            <a:ln w="15875">
              <a:solidFill>
                <a:srgbClr val="FF0000"/>
              </a:solidFill>
              <a:round/>
              <a:headEnd/>
              <a:tailEnd/>
            </a:ln>
          </p:spPr>
          <p:txBody>
            <a:bodyPr/>
            <a:lstStyle/>
            <a:p>
              <a:endParaRPr lang="en-US"/>
            </a:p>
          </p:txBody>
        </p:sp>
        <p:sp>
          <p:nvSpPr>
            <p:cNvPr id="79938" name="Line 151"/>
            <p:cNvSpPr>
              <a:spLocks noChangeShapeType="1"/>
            </p:cNvSpPr>
            <p:nvPr/>
          </p:nvSpPr>
          <p:spPr bwMode="auto">
            <a:xfrm flipH="1">
              <a:off x="3150" y="2437"/>
              <a:ext cx="47" cy="39"/>
            </a:xfrm>
            <a:prstGeom prst="line">
              <a:avLst/>
            </a:prstGeom>
            <a:noFill/>
            <a:ln w="15875">
              <a:solidFill>
                <a:srgbClr val="FF0000"/>
              </a:solidFill>
              <a:round/>
              <a:headEnd/>
              <a:tailEnd/>
            </a:ln>
          </p:spPr>
          <p:txBody>
            <a:bodyPr/>
            <a:lstStyle/>
            <a:p>
              <a:endParaRPr lang="en-US"/>
            </a:p>
          </p:txBody>
        </p:sp>
        <p:sp>
          <p:nvSpPr>
            <p:cNvPr id="79939" name="Line 152"/>
            <p:cNvSpPr>
              <a:spLocks noChangeShapeType="1"/>
            </p:cNvSpPr>
            <p:nvPr/>
          </p:nvSpPr>
          <p:spPr bwMode="auto">
            <a:xfrm flipV="1">
              <a:off x="3197" y="2398"/>
              <a:ext cx="47" cy="39"/>
            </a:xfrm>
            <a:prstGeom prst="line">
              <a:avLst/>
            </a:prstGeom>
            <a:noFill/>
            <a:ln w="15875">
              <a:solidFill>
                <a:srgbClr val="FF0000"/>
              </a:solidFill>
              <a:round/>
              <a:headEnd/>
              <a:tailEnd/>
            </a:ln>
          </p:spPr>
          <p:txBody>
            <a:bodyPr/>
            <a:lstStyle/>
            <a:p>
              <a:endParaRPr lang="en-US"/>
            </a:p>
          </p:txBody>
        </p:sp>
        <p:sp>
          <p:nvSpPr>
            <p:cNvPr id="79940" name="Rectangle 153"/>
            <p:cNvSpPr>
              <a:spLocks noChangeArrowheads="1"/>
            </p:cNvSpPr>
            <p:nvPr/>
          </p:nvSpPr>
          <p:spPr bwMode="auto">
            <a:xfrm>
              <a:off x="1230" y="3400"/>
              <a:ext cx="106" cy="118"/>
            </a:xfrm>
            <a:prstGeom prst="rect">
              <a:avLst/>
            </a:prstGeom>
            <a:noFill/>
            <a:ln w="9525">
              <a:noFill/>
              <a:miter lim="800000"/>
              <a:headEnd/>
              <a:tailEnd/>
            </a:ln>
          </p:spPr>
          <p:txBody>
            <a:bodyPr wrap="none" lIns="0" tIns="0" rIns="0" bIns="0">
              <a:spAutoFit/>
            </a:bodyPr>
            <a:lstStyle/>
            <a:p>
              <a:r>
                <a:rPr lang="en-US" sz="1100">
                  <a:solidFill>
                    <a:srgbClr val="000000"/>
                  </a:solidFill>
                </a:rPr>
                <a:t>0</a:t>
              </a:r>
              <a:endParaRPr lang="en-US"/>
            </a:p>
          </p:txBody>
        </p:sp>
        <p:sp>
          <p:nvSpPr>
            <p:cNvPr id="79941" name="Rectangle 154"/>
            <p:cNvSpPr>
              <a:spLocks noChangeArrowheads="1"/>
            </p:cNvSpPr>
            <p:nvPr/>
          </p:nvSpPr>
          <p:spPr bwMode="auto">
            <a:xfrm>
              <a:off x="1172" y="3197"/>
              <a:ext cx="165" cy="118"/>
            </a:xfrm>
            <a:prstGeom prst="rect">
              <a:avLst/>
            </a:prstGeom>
            <a:noFill/>
            <a:ln w="9525">
              <a:noFill/>
              <a:miter lim="800000"/>
              <a:headEnd/>
              <a:tailEnd/>
            </a:ln>
          </p:spPr>
          <p:txBody>
            <a:bodyPr wrap="none" lIns="0" tIns="0" rIns="0" bIns="0">
              <a:spAutoFit/>
            </a:bodyPr>
            <a:lstStyle/>
            <a:p>
              <a:r>
                <a:rPr lang="en-US" sz="1100">
                  <a:solidFill>
                    <a:srgbClr val="000000"/>
                  </a:solidFill>
                </a:rPr>
                <a:t>10</a:t>
              </a:r>
              <a:endParaRPr lang="en-US"/>
            </a:p>
          </p:txBody>
        </p:sp>
        <p:sp>
          <p:nvSpPr>
            <p:cNvPr id="79942" name="Rectangle 155"/>
            <p:cNvSpPr>
              <a:spLocks noChangeArrowheads="1"/>
            </p:cNvSpPr>
            <p:nvPr/>
          </p:nvSpPr>
          <p:spPr bwMode="auto">
            <a:xfrm>
              <a:off x="1172" y="2995"/>
              <a:ext cx="165" cy="118"/>
            </a:xfrm>
            <a:prstGeom prst="rect">
              <a:avLst/>
            </a:prstGeom>
            <a:noFill/>
            <a:ln w="9525">
              <a:noFill/>
              <a:miter lim="800000"/>
              <a:headEnd/>
              <a:tailEnd/>
            </a:ln>
          </p:spPr>
          <p:txBody>
            <a:bodyPr wrap="none" lIns="0" tIns="0" rIns="0" bIns="0">
              <a:spAutoFit/>
            </a:bodyPr>
            <a:lstStyle/>
            <a:p>
              <a:r>
                <a:rPr lang="en-US" sz="1100">
                  <a:solidFill>
                    <a:srgbClr val="000000"/>
                  </a:solidFill>
                </a:rPr>
                <a:t>20</a:t>
              </a:r>
              <a:endParaRPr lang="en-US"/>
            </a:p>
          </p:txBody>
        </p:sp>
        <p:sp>
          <p:nvSpPr>
            <p:cNvPr id="79943" name="Rectangle 156"/>
            <p:cNvSpPr>
              <a:spLocks noChangeArrowheads="1"/>
            </p:cNvSpPr>
            <p:nvPr/>
          </p:nvSpPr>
          <p:spPr bwMode="auto">
            <a:xfrm>
              <a:off x="1172" y="2791"/>
              <a:ext cx="165" cy="118"/>
            </a:xfrm>
            <a:prstGeom prst="rect">
              <a:avLst/>
            </a:prstGeom>
            <a:noFill/>
            <a:ln w="9525">
              <a:noFill/>
              <a:miter lim="800000"/>
              <a:headEnd/>
              <a:tailEnd/>
            </a:ln>
          </p:spPr>
          <p:txBody>
            <a:bodyPr wrap="none" lIns="0" tIns="0" rIns="0" bIns="0">
              <a:spAutoFit/>
            </a:bodyPr>
            <a:lstStyle/>
            <a:p>
              <a:r>
                <a:rPr lang="en-US" sz="1100">
                  <a:solidFill>
                    <a:srgbClr val="000000"/>
                  </a:solidFill>
                </a:rPr>
                <a:t>30</a:t>
              </a:r>
              <a:endParaRPr lang="en-US"/>
            </a:p>
          </p:txBody>
        </p:sp>
        <p:sp>
          <p:nvSpPr>
            <p:cNvPr id="79944" name="Rectangle 157"/>
            <p:cNvSpPr>
              <a:spLocks noChangeArrowheads="1"/>
            </p:cNvSpPr>
            <p:nvPr/>
          </p:nvSpPr>
          <p:spPr bwMode="auto">
            <a:xfrm>
              <a:off x="1172" y="2588"/>
              <a:ext cx="165" cy="118"/>
            </a:xfrm>
            <a:prstGeom prst="rect">
              <a:avLst/>
            </a:prstGeom>
            <a:noFill/>
            <a:ln w="9525">
              <a:noFill/>
              <a:miter lim="800000"/>
              <a:headEnd/>
              <a:tailEnd/>
            </a:ln>
          </p:spPr>
          <p:txBody>
            <a:bodyPr wrap="none" lIns="0" tIns="0" rIns="0" bIns="0">
              <a:spAutoFit/>
            </a:bodyPr>
            <a:lstStyle/>
            <a:p>
              <a:r>
                <a:rPr lang="en-US" sz="1100">
                  <a:solidFill>
                    <a:srgbClr val="000000"/>
                  </a:solidFill>
                </a:rPr>
                <a:t>40</a:t>
              </a:r>
              <a:endParaRPr lang="en-US"/>
            </a:p>
          </p:txBody>
        </p:sp>
        <p:sp>
          <p:nvSpPr>
            <p:cNvPr id="79945" name="Rectangle 158"/>
            <p:cNvSpPr>
              <a:spLocks noChangeArrowheads="1"/>
            </p:cNvSpPr>
            <p:nvPr/>
          </p:nvSpPr>
          <p:spPr bwMode="auto">
            <a:xfrm>
              <a:off x="1172" y="2385"/>
              <a:ext cx="165" cy="118"/>
            </a:xfrm>
            <a:prstGeom prst="rect">
              <a:avLst/>
            </a:prstGeom>
            <a:noFill/>
            <a:ln w="9525">
              <a:noFill/>
              <a:miter lim="800000"/>
              <a:headEnd/>
              <a:tailEnd/>
            </a:ln>
          </p:spPr>
          <p:txBody>
            <a:bodyPr wrap="none" lIns="0" tIns="0" rIns="0" bIns="0">
              <a:spAutoFit/>
            </a:bodyPr>
            <a:lstStyle/>
            <a:p>
              <a:r>
                <a:rPr lang="en-US" sz="1100">
                  <a:solidFill>
                    <a:srgbClr val="000000"/>
                  </a:solidFill>
                </a:rPr>
                <a:t>50</a:t>
              </a:r>
              <a:endParaRPr lang="en-US"/>
            </a:p>
          </p:txBody>
        </p:sp>
        <p:sp>
          <p:nvSpPr>
            <p:cNvPr id="79946" name="Rectangle 159"/>
            <p:cNvSpPr>
              <a:spLocks noChangeArrowheads="1"/>
            </p:cNvSpPr>
            <p:nvPr/>
          </p:nvSpPr>
          <p:spPr bwMode="auto">
            <a:xfrm>
              <a:off x="1172" y="2183"/>
              <a:ext cx="165" cy="118"/>
            </a:xfrm>
            <a:prstGeom prst="rect">
              <a:avLst/>
            </a:prstGeom>
            <a:noFill/>
            <a:ln w="9525">
              <a:noFill/>
              <a:miter lim="800000"/>
              <a:headEnd/>
              <a:tailEnd/>
            </a:ln>
          </p:spPr>
          <p:txBody>
            <a:bodyPr wrap="none" lIns="0" tIns="0" rIns="0" bIns="0">
              <a:spAutoFit/>
            </a:bodyPr>
            <a:lstStyle/>
            <a:p>
              <a:r>
                <a:rPr lang="en-US" sz="1100">
                  <a:solidFill>
                    <a:srgbClr val="000000"/>
                  </a:solidFill>
                </a:rPr>
                <a:t>60</a:t>
              </a:r>
              <a:endParaRPr lang="en-US"/>
            </a:p>
          </p:txBody>
        </p:sp>
        <p:sp>
          <p:nvSpPr>
            <p:cNvPr id="79947" name="Rectangle 160"/>
            <p:cNvSpPr>
              <a:spLocks noChangeArrowheads="1"/>
            </p:cNvSpPr>
            <p:nvPr/>
          </p:nvSpPr>
          <p:spPr bwMode="auto">
            <a:xfrm>
              <a:off x="1172" y="1980"/>
              <a:ext cx="165" cy="118"/>
            </a:xfrm>
            <a:prstGeom prst="rect">
              <a:avLst/>
            </a:prstGeom>
            <a:noFill/>
            <a:ln w="9525">
              <a:noFill/>
              <a:miter lim="800000"/>
              <a:headEnd/>
              <a:tailEnd/>
            </a:ln>
          </p:spPr>
          <p:txBody>
            <a:bodyPr wrap="none" lIns="0" tIns="0" rIns="0" bIns="0">
              <a:spAutoFit/>
            </a:bodyPr>
            <a:lstStyle/>
            <a:p>
              <a:r>
                <a:rPr lang="en-US" sz="1100">
                  <a:solidFill>
                    <a:srgbClr val="000000"/>
                  </a:solidFill>
                </a:rPr>
                <a:t>70</a:t>
              </a:r>
              <a:endParaRPr lang="en-US"/>
            </a:p>
          </p:txBody>
        </p:sp>
        <p:sp>
          <p:nvSpPr>
            <p:cNvPr id="79948" name="Rectangle 161"/>
            <p:cNvSpPr>
              <a:spLocks noChangeArrowheads="1"/>
            </p:cNvSpPr>
            <p:nvPr/>
          </p:nvSpPr>
          <p:spPr bwMode="auto">
            <a:xfrm>
              <a:off x="1172" y="1777"/>
              <a:ext cx="165" cy="118"/>
            </a:xfrm>
            <a:prstGeom prst="rect">
              <a:avLst/>
            </a:prstGeom>
            <a:noFill/>
            <a:ln w="9525">
              <a:noFill/>
              <a:miter lim="800000"/>
              <a:headEnd/>
              <a:tailEnd/>
            </a:ln>
          </p:spPr>
          <p:txBody>
            <a:bodyPr wrap="none" lIns="0" tIns="0" rIns="0" bIns="0">
              <a:spAutoFit/>
            </a:bodyPr>
            <a:lstStyle/>
            <a:p>
              <a:r>
                <a:rPr lang="en-US" sz="1100">
                  <a:solidFill>
                    <a:srgbClr val="000000"/>
                  </a:solidFill>
                </a:rPr>
                <a:t>80</a:t>
              </a:r>
              <a:endParaRPr lang="en-US"/>
            </a:p>
          </p:txBody>
        </p:sp>
        <p:sp>
          <p:nvSpPr>
            <p:cNvPr id="79949" name="Rectangle 162"/>
            <p:cNvSpPr>
              <a:spLocks noChangeArrowheads="1"/>
            </p:cNvSpPr>
            <p:nvPr/>
          </p:nvSpPr>
          <p:spPr bwMode="auto">
            <a:xfrm>
              <a:off x="1172" y="1575"/>
              <a:ext cx="165" cy="118"/>
            </a:xfrm>
            <a:prstGeom prst="rect">
              <a:avLst/>
            </a:prstGeom>
            <a:noFill/>
            <a:ln w="9525">
              <a:noFill/>
              <a:miter lim="800000"/>
              <a:headEnd/>
              <a:tailEnd/>
            </a:ln>
          </p:spPr>
          <p:txBody>
            <a:bodyPr wrap="none" lIns="0" tIns="0" rIns="0" bIns="0">
              <a:spAutoFit/>
            </a:bodyPr>
            <a:lstStyle/>
            <a:p>
              <a:r>
                <a:rPr lang="en-US" sz="1100">
                  <a:solidFill>
                    <a:srgbClr val="000000"/>
                  </a:solidFill>
                </a:rPr>
                <a:t>90</a:t>
              </a:r>
              <a:endParaRPr lang="en-US"/>
            </a:p>
          </p:txBody>
        </p:sp>
        <p:sp>
          <p:nvSpPr>
            <p:cNvPr id="79950" name="Rectangle 163"/>
            <p:cNvSpPr>
              <a:spLocks noChangeArrowheads="1"/>
            </p:cNvSpPr>
            <p:nvPr/>
          </p:nvSpPr>
          <p:spPr bwMode="auto">
            <a:xfrm>
              <a:off x="1114" y="1372"/>
              <a:ext cx="225" cy="118"/>
            </a:xfrm>
            <a:prstGeom prst="rect">
              <a:avLst/>
            </a:prstGeom>
            <a:noFill/>
            <a:ln w="9525">
              <a:noFill/>
              <a:miter lim="800000"/>
              <a:headEnd/>
              <a:tailEnd/>
            </a:ln>
          </p:spPr>
          <p:txBody>
            <a:bodyPr wrap="none" lIns="0" tIns="0" rIns="0" bIns="0">
              <a:spAutoFit/>
            </a:bodyPr>
            <a:lstStyle/>
            <a:p>
              <a:r>
                <a:rPr lang="en-US" sz="1100">
                  <a:solidFill>
                    <a:srgbClr val="000000"/>
                  </a:solidFill>
                </a:rPr>
                <a:t>100</a:t>
              </a:r>
              <a:endParaRPr lang="en-US"/>
            </a:p>
          </p:txBody>
        </p:sp>
        <p:sp>
          <p:nvSpPr>
            <p:cNvPr id="79951" name="Rectangle 164"/>
            <p:cNvSpPr>
              <a:spLocks noChangeArrowheads="1"/>
            </p:cNvSpPr>
            <p:nvPr/>
          </p:nvSpPr>
          <p:spPr bwMode="auto">
            <a:xfrm>
              <a:off x="1539" y="3526"/>
              <a:ext cx="444" cy="118"/>
            </a:xfrm>
            <a:prstGeom prst="rect">
              <a:avLst/>
            </a:prstGeom>
            <a:noFill/>
            <a:ln w="9525">
              <a:noFill/>
              <a:miter lim="800000"/>
              <a:headEnd/>
              <a:tailEnd/>
            </a:ln>
          </p:spPr>
          <p:txBody>
            <a:bodyPr wrap="none" lIns="0" tIns="0" rIns="0" bIns="0">
              <a:spAutoFit/>
            </a:bodyPr>
            <a:lstStyle/>
            <a:p>
              <a:r>
                <a:rPr lang="en-US" sz="1100">
                  <a:solidFill>
                    <a:srgbClr val="000000"/>
                  </a:solidFill>
                </a:rPr>
                <a:t>Period 1</a:t>
              </a:r>
              <a:endParaRPr lang="en-US"/>
            </a:p>
          </p:txBody>
        </p:sp>
        <p:sp>
          <p:nvSpPr>
            <p:cNvPr id="79952" name="Rectangle 165"/>
            <p:cNvSpPr>
              <a:spLocks noChangeArrowheads="1"/>
            </p:cNvSpPr>
            <p:nvPr/>
          </p:nvSpPr>
          <p:spPr bwMode="auto">
            <a:xfrm>
              <a:off x="2271" y="3526"/>
              <a:ext cx="444" cy="118"/>
            </a:xfrm>
            <a:prstGeom prst="rect">
              <a:avLst/>
            </a:prstGeom>
            <a:noFill/>
            <a:ln w="9525">
              <a:noFill/>
              <a:miter lim="800000"/>
              <a:headEnd/>
              <a:tailEnd/>
            </a:ln>
          </p:spPr>
          <p:txBody>
            <a:bodyPr wrap="none" lIns="0" tIns="0" rIns="0" bIns="0">
              <a:spAutoFit/>
            </a:bodyPr>
            <a:lstStyle/>
            <a:p>
              <a:r>
                <a:rPr lang="en-US" sz="1100">
                  <a:solidFill>
                    <a:srgbClr val="000000"/>
                  </a:solidFill>
                </a:rPr>
                <a:t>Period 2</a:t>
              </a:r>
              <a:endParaRPr lang="en-US"/>
            </a:p>
          </p:txBody>
        </p:sp>
        <p:sp>
          <p:nvSpPr>
            <p:cNvPr id="79953" name="Rectangle 166"/>
            <p:cNvSpPr>
              <a:spLocks noChangeArrowheads="1"/>
            </p:cNvSpPr>
            <p:nvPr/>
          </p:nvSpPr>
          <p:spPr bwMode="auto">
            <a:xfrm>
              <a:off x="3002" y="3526"/>
              <a:ext cx="444" cy="118"/>
            </a:xfrm>
            <a:prstGeom prst="rect">
              <a:avLst/>
            </a:prstGeom>
            <a:noFill/>
            <a:ln w="9525">
              <a:noFill/>
              <a:miter lim="800000"/>
              <a:headEnd/>
              <a:tailEnd/>
            </a:ln>
          </p:spPr>
          <p:txBody>
            <a:bodyPr wrap="none" lIns="0" tIns="0" rIns="0" bIns="0">
              <a:spAutoFit/>
            </a:bodyPr>
            <a:lstStyle/>
            <a:p>
              <a:r>
                <a:rPr lang="en-US" sz="1100">
                  <a:solidFill>
                    <a:srgbClr val="000000"/>
                  </a:solidFill>
                </a:rPr>
                <a:t>Period 3</a:t>
              </a:r>
              <a:endParaRPr lang="en-US"/>
            </a:p>
          </p:txBody>
        </p:sp>
        <p:sp>
          <p:nvSpPr>
            <p:cNvPr id="79954" name="Rectangle 167"/>
            <p:cNvSpPr>
              <a:spLocks noChangeArrowheads="1"/>
            </p:cNvSpPr>
            <p:nvPr/>
          </p:nvSpPr>
          <p:spPr bwMode="auto">
            <a:xfrm>
              <a:off x="3664" y="2143"/>
              <a:ext cx="1019" cy="595"/>
            </a:xfrm>
            <a:prstGeom prst="rect">
              <a:avLst/>
            </a:prstGeom>
            <a:solidFill>
              <a:srgbClr val="FFFFFF"/>
            </a:solidFill>
            <a:ln w="9525">
              <a:noFill/>
              <a:miter lim="800000"/>
              <a:headEnd/>
              <a:tailEnd/>
            </a:ln>
          </p:spPr>
          <p:txBody>
            <a:bodyPr/>
            <a:lstStyle/>
            <a:p>
              <a:endParaRPr lang="en-US">
                <a:latin typeface="Verdana" pitchFamily="34" charset="0"/>
              </a:endParaRPr>
            </a:p>
          </p:txBody>
        </p:sp>
        <p:sp>
          <p:nvSpPr>
            <p:cNvPr id="79955" name="Line 168"/>
            <p:cNvSpPr>
              <a:spLocks noChangeShapeType="1"/>
            </p:cNvSpPr>
            <p:nvPr/>
          </p:nvSpPr>
          <p:spPr bwMode="auto">
            <a:xfrm>
              <a:off x="3704" y="2213"/>
              <a:ext cx="234" cy="1"/>
            </a:xfrm>
            <a:prstGeom prst="line">
              <a:avLst/>
            </a:prstGeom>
            <a:noFill/>
            <a:ln w="47625">
              <a:solidFill>
                <a:srgbClr val="000000"/>
              </a:solidFill>
              <a:round/>
              <a:headEnd/>
              <a:tailEnd/>
            </a:ln>
          </p:spPr>
          <p:txBody>
            <a:bodyPr/>
            <a:lstStyle/>
            <a:p>
              <a:endParaRPr lang="en-US"/>
            </a:p>
          </p:txBody>
        </p:sp>
        <p:sp>
          <p:nvSpPr>
            <p:cNvPr id="79956" name="Freeform 169"/>
            <p:cNvSpPr>
              <a:spLocks/>
            </p:cNvSpPr>
            <p:nvPr/>
          </p:nvSpPr>
          <p:spPr bwMode="auto">
            <a:xfrm>
              <a:off x="3781" y="2180"/>
              <a:ext cx="79" cy="65"/>
            </a:xfrm>
            <a:custGeom>
              <a:avLst/>
              <a:gdLst>
                <a:gd name="T0" fmla="*/ 39 w 79"/>
                <a:gd name="T1" fmla="*/ 0 h 65"/>
                <a:gd name="T2" fmla="*/ 79 w 79"/>
                <a:gd name="T3" fmla="*/ 33 h 65"/>
                <a:gd name="T4" fmla="*/ 39 w 79"/>
                <a:gd name="T5" fmla="*/ 65 h 65"/>
                <a:gd name="T6" fmla="*/ 0 w 79"/>
                <a:gd name="T7" fmla="*/ 33 h 65"/>
                <a:gd name="T8" fmla="*/ 39 w 79"/>
                <a:gd name="T9" fmla="*/ 0 h 65"/>
                <a:gd name="T10" fmla="*/ 0 60000 65536"/>
                <a:gd name="T11" fmla="*/ 0 60000 65536"/>
                <a:gd name="T12" fmla="*/ 0 60000 65536"/>
                <a:gd name="T13" fmla="*/ 0 60000 65536"/>
                <a:gd name="T14" fmla="*/ 0 60000 65536"/>
                <a:gd name="T15" fmla="*/ 0 w 79"/>
                <a:gd name="T16" fmla="*/ 0 h 65"/>
                <a:gd name="T17" fmla="*/ 79 w 79"/>
                <a:gd name="T18" fmla="*/ 65 h 65"/>
              </a:gdLst>
              <a:ahLst/>
              <a:cxnLst>
                <a:cxn ang="T10">
                  <a:pos x="T0" y="T1"/>
                </a:cxn>
                <a:cxn ang="T11">
                  <a:pos x="T2" y="T3"/>
                </a:cxn>
                <a:cxn ang="T12">
                  <a:pos x="T4" y="T5"/>
                </a:cxn>
                <a:cxn ang="T13">
                  <a:pos x="T6" y="T7"/>
                </a:cxn>
                <a:cxn ang="T14">
                  <a:pos x="T8" y="T9"/>
                </a:cxn>
              </a:cxnLst>
              <a:rect l="T15" t="T16" r="T17" b="T18"/>
              <a:pathLst>
                <a:path w="79" h="65">
                  <a:moveTo>
                    <a:pt x="39" y="0"/>
                  </a:moveTo>
                  <a:lnTo>
                    <a:pt x="79" y="33"/>
                  </a:lnTo>
                  <a:lnTo>
                    <a:pt x="39" y="65"/>
                  </a:lnTo>
                  <a:lnTo>
                    <a:pt x="0" y="33"/>
                  </a:lnTo>
                  <a:lnTo>
                    <a:pt x="39" y="0"/>
                  </a:lnTo>
                  <a:close/>
                </a:path>
              </a:pathLst>
            </a:custGeom>
            <a:solidFill>
              <a:srgbClr val="000000"/>
            </a:solidFill>
            <a:ln w="15875">
              <a:solidFill>
                <a:srgbClr val="000000"/>
              </a:solidFill>
              <a:prstDash val="solid"/>
              <a:round/>
              <a:headEnd/>
              <a:tailEnd/>
            </a:ln>
          </p:spPr>
          <p:txBody>
            <a:bodyPr/>
            <a:lstStyle/>
            <a:p>
              <a:endParaRPr lang="en-US"/>
            </a:p>
          </p:txBody>
        </p:sp>
        <p:sp>
          <p:nvSpPr>
            <p:cNvPr id="79957" name="Rectangle 170"/>
            <p:cNvSpPr>
              <a:spLocks noChangeArrowheads="1"/>
            </p:cNvSpPr>
            <p:nvPr/>
          </p:nvSpPr>
          <p:spPr bwMode="auto">
            <a:xfrm>
              <a:off x="3967" y="2162"/>
              <a:ext cx="747" cy="143"/>
            </a:xfrm>
            <a:prstGeom prst="rect">
              <a:avLst/>
            </a:prstGeom>
            <a:noFill/>
            <a:ln w="9525">
              <a:noFill/>
              <a:miter lim="800000"/>
              <a:headEnd/>
              <a:tailEnd/>
            </a:ln>
          </p:spPr>
          <p:txBody>
            <a:bodyPr lIns="0" tIns="0" rIns="0" bIns="0"/>
            <a:lstStyle/>
            <a:p>
              <a:pPr rtl="1"/>
              <a:r>
                <a:rPr lang="ar-EG" sz="1300" b="1" dirty="0" smtClean="0">
                  <a:solidFill>
                    <a:srgbClr val="000000"/>
                  </a:solidFill>
                  <a:latin typeface="Times New Roman" pitchFamily="18" charset="0"/>
                  <a:cs typeface="Times New Roman" pitchFamily="18" charset="0"/>
                </a:rPr>
                <a:t>اكتئاب</a:t>
              </a:r>
              <a:endParaRPr lang="en-US" dirty="0">
                <a:latin typeface="Times New Roman" pitchFamily="18" charset="0"/>
                <a:cs typeface="Times New Roman" pitchFamily="18" charset="0"/>
              </a:endParaRPr>
            </a:p>
          </p:txBody>
        </p:sp>
        <p:sp>
          <p:nvSpPr>
            <p:cNvPr id="79958" name="Line 171"/>
            <p:cNvSpPr>
              <a:spLocks noChangeShapeType="1"/>
            </p:cNvSpPr>
            <p:nvPr/>
          </p:nvSpPr>
          <p:spPr bwMode="auto">
            <a:xfrm>
              <a:off x="3704" y="2361"/>
              <a:ext cx="234" cy="1"/>
            </a:xfrm>
            <a:prstGeom prst="line">
              <a:avLst/>
            </a:prstGeom>
            <a:noFill/>
            <a:ln w="47625">
              <a:solidFill>
                <a:srgbClr val="0000FF"/>
              </a:solidFill>
              <a:round/>
              <a:headEnd/>
              <a:tailEnd/>
            </a:ln>
          </p:spPr>
          <p:txBody>
            <a:bodyPr/>
            <a:lstStyle/>
            <a:p>
              <a:endParaRPr lang="en-US"/>
            </a:p>
          </p:txBody>
        </p:sp>
        <p:sp>
          <p:nvSpPr>
            <p:cNvPr id="79959" name="Rectangle 172"/>
            <p:cNvSpPr>
              <a:spLocks noChangeArrowheads="1"/>
            </p:cNvSpPr>
            <p:nvPr/>
          </p:nvSpPr>
          <p:spPr bwMode="auto">
            <a:xfrm>
              <a:off x="3781" y="2328"/>
              <a:ext cx="79" cy="65"/>
            </a:xfrm>
            <a:prstGeom prst="rect">
              <a:avLst/>
            </a:prstGeom>
            <a:solidFill>
              <a:srgbClr val="0000FF"/>
            </a:solidFill>
            <a:ln w="15875">
              <a:solidFill>
                <a:srgbClr val="0000FF"/>
              </a:solidFill>
              <a:miter lim="800000"/>
              <a:headEnd/>
              <a:tailEnd/>
            </a:ln>
          </p:spPr>
          <p:txBody>
            <a:bodyPr/>
            <a:lstStyle/>
            <a:p>
              <a:endParaRPr lang="en-US">
                <a:latin typeface="Verdana" pitchFamily="34" charset="0"/>
              </a:endParaRPr>
            </a:p>
          </p:txBody>
        </p:sp>
        <p:sp>
          <p:nvSpPr>
            <p:cNvPr id="79960" name="Rectangle 173"/>
            <p:cNvSpPr>
              <a:spLocks noChangeArrowheads="1"/>
            </p:cNvSpPr>
            <p:nvPr/>
          </p:nvSpPr>
          <p:spPr bwMode="auto">
            <a:xfrm>
              <a:off x="3967" y="2310"/>
              <a:ext cx="510" cy="143"/>
            </a:xfrm>
            <a:prstGeom prst="rect">
              <a:avLst/>
            </a:prstGeom>
            <a:noFill/>
            <a:ln w="9525">
              <a:noFill/>
              <a:miter lim="800000"/>
              <a:headEnd/>
              <a:tailEnd/>
            </a:ln>
          </p:spPr>
          <p:txBody>
            <a:bodyPr lIns="0" tIns="0" rIns="0" bIns="0"/>
            <a:lstStyle/>
            <a:p>
              <a:pPr rtl="1"/>
              <a:r>
                <a:rPr lang="ar-EG" sz="1300" b="1" dirty="0" smtClean="0">
                  <a:solidFill>
                    <a:srgbClr val="000000"/>
                  </a:solidFill>
                  <a:latin typeface="Times New Roman" pitchFamily="18" charset="0"/>
                  <a:cs typeface="Times New Roman" pitchFamily="18" charset="0"/>
                </a:rPr>
                <a:t>اضطراب وقلق</a:t>
              </a:r>
              <a:endParaRPr lang="en-US" dirty="0">
                <a:latin typeface="Times New Roman" pitchFamily="18" charset="0"/>
                <a:cs typeface="Times New Roman" pitchFamily="18" charset="0"/>
              </a:endParaRPr>
            </a:p>
          </p:txBody>
        </p:sp>
        <p:sp>
          <p:nvSpPr>
            <p:cNvPr id="79961" name="Line 174"/>
            <p:cNvSpPr>
              <a:spLocks noChangeShapeType="1"/>
            </p:cNvSpPr>
            <p:nvPr/>
          </p:nvSpPr>
          <p:spPr bwMode="auto">
            <a:xfrm>
              <a:off x="3704" y="2509"/>
              <a:ext cx="234" cy="1"/>
            </a:xfrm>
            <a:prstGeom prst="line">
              <a:avLst/>
            </a:prstGeom>
            <a:noFill/>
            <a:ln w="47625">
              <a:solidFill>
                <a:srgbClr val="969696"/>
              </a:solidFill>
              <a:round/>
              <a:headEnd/>
              <a:tailEnd/>
            </a:ln>
          </p:spPr>
          <p:txBody>
            <a:bodyPr/>
            <a:lstStyle/>
            <a:p>
              <a:endParaRPr lang="en-US"/>
            </a:p>
          </p:txBody>
        </p:sp>
        <p:sp>
          <p:nvSpPr>
            <p:cNvPr id="79962" name="Freeform 175"/>
            <p:cNvSpPr>
              <a:spLocks/>
            </p:cNvSpPr>
            <p:nvPr/>
          </p:nvSpPr>
          <p:spPr bwMode="auto">
            <a:xfrm>
              <a:off x="3781" y="2477"/>
              <a:ext cx="79" cy="65"/>
            </a:xfrm>
            <a:custGeom>
              <a:avLst/>
              <a:gdLst>
                <a:gd name="T0" fmla="*/ 39 w 79"/>
                <a:gd name="T1" fmla="*/ 0 h 65"/>
                <a:gd name="T2" fmla="*/ 79 w 79"/>
                <a:gd name="T3" fmla="*/ 65 h 65"/>
                <a:gd name="T4" fmla="*/ 0 w 79"/>
                <a:gd name="T5" fmla="*/ 65 h 65"/>
                <a:gd name="T6" fmla="*/ 39 w 79"/>
                <a:gd name="T7" fmla="*/ 0 h 65"/>
                <a:gd name="T8" fmla="*/ 0 60000 65536"/>
                <a:gd name="T9" fmla="*/ 0 60000 65536"/>
                <a:gd name="T10" fmla="*/ 0 60000 65536"/>
                <a:gd name="T11" fmla="*/ 0 60000 65536"/>
                <a:gd name="T12" fmla="*/ 0 w 79"/>
                <a:gd name="T13" fmla="*/ 0 h 65"/>
                <a:gd name="T14" fmla="*/ 79 w 79"/>
                <a:gd name="T15" fmla="*/ 65 h 65"/>
              </a:gdLst>
              <a:ahLst/>
              <a:cxnLst>
                <a:cxn ang="T8">
                  <a:pos x="T0" y="T1"/>
                </a:cxn>
                <a:cxn ang="T9">
                  <a:pos x="T2" y="T3"/>
                </a:cxn>
                <a:cxn ang="T10">
                  <a:pos x="T4" y="T5"/>
                </a:cxn>
                <a:cxn ang="T11">
                  <a:pos x="T6" y="T7"/>
                </a:cxn>
              </a:cxnLst>
              <a:rect l="T12" t="T13" r="T14" b="T15"/>
              <a:pathLst>
                <a:path w="79" h="65">
                  <a:moveTo>
                    <a:pt x="39" y="0"/>
                  </a:moveTo>
                  <a:lnTo>
                    <a:pt x="79" y="65"/>
                  </a:lnTo>
                  <a:lnTo>
                    <a:pt x="0" y="65"/>
                  </a:lnTo>
                  <a:lnTo>
                    <a:pt x="39" y="0"/>
                  </a:lnTo>
                  <a:close/>
                </a:path>
              </a:pathLst>
            </a:custGeom>
            <a:solidFill>
              <a:srgbClr val="969696"/>
            </a:solidFill>
            <a:ln w="15875">
              <a:solidFill>
                <a:srgbClr val="969696"/>
              </a:solidFill>
              <a:prstDash val="solid"/>
              <a:round/>
              <a:headEnd/>
              <a:tailEnd/>
            </a:ln>
          </p:spPr>
          <p:txBody>
            <a:bodyPr/>
            <a:lstStyle/>
            <a:p>
              <a:endParaRPr lang="en-US"/>
            </a:p>
          </p:txBody>
        </p:sp>
        <p:sp>
          <p:nvSpPr>
            <p:cNvPr id="79963" name="Rectangle 176"/>
            <p:cNvSpPr>
              <a:spLocks noChangeArrowheads="1"/>
            </p:cNvSpPr>
            <p:nvPr/>
          </p:nvSpPr>
          <p:spPr bwMode="auto">
            <a:xfrm>
              <a:off x="3967" y="2458"/>
              <a:ext cx="554" cy="143"/>
            </a:xfrm>
            <a:prstGeom prst="rect">
              <a:avLst/>
            </a:prstGeom>
            <a:noFill/>
            <a:ln w="9525">
              <a:noFill/>
              <a:miter lim="800000"/>
              <a:headEnd/>
              <a:tailEnd/>
            </a:ln>
          </p:spPr>
          <p:txBody>
            <a:bodyPr lIns="0" tIns="0" rIns="0" bIns="0"/>
            <a:lstStyle/>
            <a:p>
              <a:pPr rtl="1"/>
              <a:r>
                <a:rPr lang="ar-EG" sz="1300" b="1" dirty="0" smtClean="0">
                  <a:solidFill>
                    <a:srgbClr val="000000"/>
                  </a:solidFill>
                  <a:latin typeface="Times New Roman" pitchFamily="18" charset="0"/>
                  <a:cs typeface="Times New Roman" pitchFamily="18" charset="0"/>
                </a:rPr>
                <a:t>سلوك عدائى</a:t>
              </a:r>
              <a:endParaRPr lang="en-US" dirty="0">
                <a:latin typeface="Times New Roman" pitchFamily="18" charset="0"/>
                <a:cs typeface="Times New Roman" pitchFamily="18" charset="0"/>
              </a:endParaRPr>
            </a:p>
          </p:txBody>
        </p:sp>
        <p:sp>
          <p:nvSpPr>
            <p:cNvPr id="79964" name="Line 177"/>
            <p:cNvSpPr>
              <a:spLocks noChangeShapeType="1"/>
            </p:cNvSpPr>
            <p:nvPr/>
          </p:nvSpPr>
          <p:spPr bwMode="auto">
            <a:xfrm>
              <a:off x="3704" y="2661"/>
              <a:ext cx="234" cy="1"/>
            </a:xfrm>
            <a:prstGeom prst="line">
              <a:avLst/>
            </a:prstGeom>
            <a:noFill/>
            <a:ln w="31750">
              <a:solidFill>
                <a:srgbClr val="FF0000"/>
              </a:solidFill>
              <a:round/>
              <a:headEnd/>
              <a:tailEnd/>
            </a:ln>
          </p:spPr>
          <p:txBody>
            <a:bodyPr/>
            <a:lstStyle/>
            <a:p>
              <a:endParaRPr lang="en-US"/>
            </a:p>
          </p:txBody>
        </p:sp>
        <p:sp>
          <p:nvSpPr>
            <p:cNvPr id="79965" name="Rectangle 178"/>
            <p:cNvSpPr>
              <a:spLocks noChangeArrowheads="1"/>
            </p:cNvSpPr>
            <p:nvPr/>
          </p:nvSpPr>
          <p:spPr bwMode="auto">
            <a:xfrm>
              <a:off x="3780" y="2628"/>
              <a:ext cx="84" cy="69"/>
            </a:xfrm>
            <a:prstGeom prst="rect">
              <a:avLst/>
            </a:prstGeom>
            <a:noFill/>
            <a:ln w="9525">
              <a:noFill/>
              <a:miter lim="800000"/>
              <a:headEnd/>
              <a:tailEnd/>
            </a:ln>
          </p:spPr>
          <p:txBody>
            <a:bodyPr/>
            <a:lstStyle/>
            <a:p>
              <a:endParaRPr lang="en-US">
                <a:latin typeface="Verdana" pitchFamily="34" charset="0"/>
              </a:endParaRPr>
            </a:p>
          </p:txBody>
        </p:sp>
        <p:sp>
          <p:nvSpPr>
            <p:cNvPr id="79966" name="Line 179"/>
            <p:cNvSpPr>
              <a:spLocks noChangeShapeType="1"/>
            </p:cNvSpPr>
            <p:nvPr/>
          </p:nvSpPr>
          <p:spPr bwMode="auto">
            <a:xfrm flipH="1" flipV="1">
              <a:off x="3781" y="2629"/>
              <a:ext cx="39" cy="32"/>
            </a:xfrm>
            <a:prstGeom prst="line">
              <a:avLst/>
            </a:prstGeom>
            <a:noFill/>
            <a:ln w="15875">
              <a:solidFill>
                <a:srgbClr val="FF0000"/>
              </a:solidFill>
              <a:round/>
              <a:headEnd/>
              <a:tailEnd/>
            </a:ln>
          </p:spPr>
          <p:txBody>
            <a:bodyPr/>
            <a:lstStyle/>
            <a:p>
              <a:endParaRPr lang="en-US"/>
            </a:p>
          </p:txBody>
        </p:sp>
        <p:sp>
          <p:nvSpPr>
            <p:cNvPr id="79967" name="Line 180"/>
            <p:cNvSpPr>
              <a:spLocks noChangeShapeType="1"/>
            </p:cNvSpPr>
            <p:nvPr/>
          </p:nvSpPr>
          <p:spPr bwMode="auto">
            <a:xfrm>
              <a:off x="3820" y="2661"/>
              <a:ext cx="40" cy="33"/>
            </a:xfrm>
            <a:prstGeom prst="line">
              <a:avLst/>
            </a:prstGeom>
            <a:noFill/>
            <a:ln w="15875">
              <a:solidFill>
                <a:srgbClr val="FF0000"/>
              </a:solidFill>
              <a:round/>
              <a:headEnd/>
              <a:tailEnd/>
            </a:ln>
          </p:spPr>
          <p:txBody>
            <a:bodyPr/>
            <a:lstStyle/>
            <a:p>
              <a:endParaRPr lang="en-US"/>
            </a:p>
          </p:txBody>
        </p:sp>
        <p:sp>
          <p:nvSpPr>
            <p:cNvPr id="79968" name="Line 181"/>
            <p:cNvSpPr>
              <a:spLocks noChangeShapeType="1"/>
            </p:cNvSpPr>
            <p:nvPr/>
          </p:nvSpPr>
          <p:spPr bwMode="auto">
            <a:xfrm flipH="1">
              <a:off x="3781" y="2661"/>
              <a:ext cx="39" cy="33"/>
            </a:xfrm>
            <a:prstGeom prst="line">
              <a:avLst/>
            </a:prstGeom>
            <a:noFill/>
            <a:ln w="15875">
              <a:solidFill>
                <a:srgbClr val="FF0000"/>
              </a:solidFill>
              <a:round/>
              <a:headEnd/>
              <a:tailEnd/>
            </a:ln>
          </p:spPr>
          <p:txBody>
            <a:bodyPr/>
            <a:lstStyle/>
            <a:p>
              <a:endParaRPr lang="en-US"/>
            </a:p>
          </p:txBody>
        </p:sp>
        <p:sp>
          <p:nvSpPr>
            <p:cNvPr id="79969" name="Line 182"/>
            <p:cNvSpPr>
              <a:spLocks noChangeShapeType="1"/>
            </p:cNvSpPr>
            <p:nvPr/>
          </p:nvSpPr>
          <p:spPr bwMode="auto">
            <a:xfrm flipV="1">
              <a:off x="3820" y="2629"/>
              <a:ext cx="40" cy="32"/>
            </a:xfrm>
            <a:prstGeom prst="line">
              <a:avLst/>
            </a:prstGeom>
            <a:noFill/>
            <a:ln w="15875">
              <a:solidFill>
                <a:srgbClr val="FF0000"/>
              </a:solidFill>
              <a:round/>
              <a:headEnd/>
              <a:tailEnd/>
            </a:ln>
          </p:spPr>
          <p:txBody>
            <a:bodyPr/>
            <a:lstStyle/>
            <a:p>
              <a:endParaRPr lang="en-US"/>
            </a:p>
          </p:txBody>
        </p:sp>
        <p:sp>
          <p:nvSpPr>
            <p:cNvPr id="79970" name="Rectangle 183"/>
            <p:cNvSpPr>
              <a:spLocks noChangeArrowheads="1"/>
            </p:cNvSpPr>
            <p:nvPr/>
          </p:nvSpPr>
          <p:spPr bwMode="auto">
            <a:xfrm>
              <a:off x="3967" y="2607"/>
              <a:ext cx="546" cy="143"/>
            </a:xfrm>
            <a:prstGeom prst="rect">
              <a:avLst/>
            </a:prstGeom>
            <a:noFill/>
            <a:ln w="9525">
              <a:noFill/>
              <a:miter lim="800000"/>
              <a:headEnd/>
              <a:tailEnd/>
            </a:ln>
          </p:spPr>
          <p:txBody>
            <a:bodyPr lIns="0" tIns="0" rIns="0" bIns="0"/>
            <a:lstStyle/>
            <a:p>
              <a:pPr rtl="1"/>
              <a:r>
                <a:rPr lang="ar-EG" sz="1300" b="1" dirty="0" smtClean="0">
                  <a:solidFill>
                    <a:srgbClr val="000000"/>
                  </a:solidFill>
                  <a:latin typeface="Times New Roman" pitchFamily="18" charset="0"/>
                  <a:cs typeface="Times New Roman" pitchFamily="18" charset="0"/>
                </a:rPr>
                <a:t>السلوك الطبيعى</a:t>
              </a:r>
              <a:endParaRPr lang="en-US" dirty="0">
                <a:latin typeface="Times New Roman" pitchFamily="18" charset="0"/>
                <a:cs typeface="Times New Roman" pitchFamily="18" charset="0"/>
              </a:endParaRPr>
            </a:p>
          </p:txBody>
        </p:sp>
      </p:grpSp>
      <p:sp>
        <p:nvSpPr>
          <p:cNvPr id="79874" name="Text Box 6"/>
          <p:cNvSpPr txBox="1">
            <a:spLocks noChangeArrowheads="1"/>
          </p:cNvSpPr>
          <p:nvPr/>
        </p:nvSpPr>
        <p:spPr bwMode="auto">
          <a:xfrm>
            <a:off x="611188" y="749300"/>
            <a:ext cx="8137525" cy="519113"/>
          </a:xfrm>
          <a:prstGeom prst="rect">
            <a:avLst/>
          </a:prstGeom>
          <a:noFill/>
          <a:ln w="9525">
            <a:noFill/>
            <a:miter lim="800000"/>
            <a:headEnd/>
            <a:tailEnd/>
          </a:ln>
        </p:spPr>
        <p:txBody>
          <a:bodyPr anchor="ctr">
            <a:spAutoFit/>
          </a:bodyPr>
          <a:lstStyle/>
          <a:p>
            <a:pPr algn="ctr">
              <a:spcBef>
                <a:spcPct val="50000"/>
              </a:spcBef>
            </a:pPr>
            <a:r>
              <a:rPr lang="ar-EG" sz="2800" b="1" dirty="0">
                <a:solidFill>
                  <a:schemeClr val="bg1"/>
                </a:solidFill>
                <a:latin typeface="Times New Roman" pitchFamily="18" charset="0"/>
                <a:cs typeface="Times New Roman" pitchFamily="18" charset="0"/>
              </a:rPr>
              <a:t>الصحة العقلية للنساء </a:t>
            </a:r>
            <a:r>
              <a:rPr lang="ar-EG" sz="2800" b="1" dirty="0" smtClean="0">
                <a:solidFill>
                  <a:schemeClr val="bg1"/>
                </a:solidFill>
                <a:latin typeface="Times New Roman" pitchFamily="18" charset="0"/>
                <a:cs typeface="Times New Roman" pitchFamily="18" charset="0"/>
              </a:rPr>
              <a:t>المتاجر بهم </a:t>
            </a:r>
            <a:r>
              <a:rPr lang="ar-EG" sz="2800" b="1" dirty="0">
                <a:solidFill>
                  <a:schemeClr val="bg1"/>
                </a:solidFill>
                <a:latin typeface="Times New Roman" pitchFamily="18" charset="0"/>
                <a:cs typeface="Times New Roman" pitchFamily="18" charset="0"/>
              </a:rPr>
              <a:t>مقارنةً بالمجتمع النسائي العام</a:t>
            </a:r>
            <a:endParaRPr lang="en-GB" sz="2800" b="1" dirty="0">
              <a:solidFill>
                <a:schemeClr val="bg1"/>
              </a:solidFill>
              <a:latin typeface="Times New Roman" pitchFamily="18" charset="0"/>
              <a:cs typeface="Times New Roman" pitchFamily="18" charset="0"/>
            </a:endParaRPr>
          </a:p>
        </p:txBody>
      </p:sp>
      <p:sp>
        <p:nvSpPr>
          <p:cNvPr id="79875" name="Text Box 14"/>
          <p:cNvSpPr txBox="1">
            <a:spLocks noChangeArrowheads="1"/>
          </p:cNvSpPr>
          <p:nvPr/>
        </p:nvSpPr>
        <p:spPr bwMode="auto">
          <a:xfrm rot="-5400000">
            <a:off x="-465137" y="3784600"/>
            <a:ext cx="3817938" cy="369887"/>
          </a:xfrm>
          <a:prstGeom prst="rect">
            <a:avLst/>
          </a:prstGeom>
          <a:solidFill>
            <a:srgbClr val="FFFFFF"/>
          </a:solidFill>
          <a:ln w="9525">
            <a:noFill/>
            <a:miter lim="800000"/>
            <a:headEnd/>
            <a:tailEnd/>
          </a:ln>
        </p:spPr>
        <p:txBody>
          <a:bodyPr>
            <a:spAutoFit/>
          </a:bodyPr>
          <a:lstStyle/>
          <a:p>
            <a:pPr algn="r" rtl="1">
              <a:spcBef>
                <a:spcPct val="50000"/>
              </a:spcBef>
            </a:pPr>
            <a:r>
              <a:rPr lang="ar-EG" dirty="0">
                <a:solidFill>
                  <a:schemeClr val="bg1"/>
                </a:solidFill>
              </a:rPr>
              <a:t>النسب المئوية</a:t>
            </a:r>
            <a:endParaRPr lang="en-GB" dirty="0">
              <a:solidFill>
                <a:schemeClr val="bg1"/>
              </a:solidFill>
            </a:endParaRPr>
          </a:p>
        </p:txBody>
      </p:sp>
      <p:sp>
        <p:nvSpPr>
          <p:cNvPr id="79876" name="Text Box 11"/>
          <p:cNvSpPr txBox="1">
            <a:spLocks noChangeArrowheads="1"/>
          </p:cNvSpPr>
          <p:nvPr/>
        </p:nvSpPr>
        <p:spPr bwMode="auto">
          <a:xfrm>
            <a:off x="2132013" y="5516563"/>
            <a:ext cx="1216025" cy="336550"/>
          </a:xfrm>
          <a:prstGeom prst="rect">
            <a:avLst/>
          </a:prstGeom>
          <a:solidFill>
            <a:srgbClr val="FFFFFF"/>
          </a:solidFill>
          <a:ln w="9525">
            <a:noFill/>
            <a:miter lim="800000"/>
            <a:headEnd/>
            <a:tailEnd/>
          </a:ln>
        </p:spPr>
        <p:txBody>
          <a:bodyPr>
            <a:spAutoFit/>
          </a:bodyPr>
          <a:lstStyle/>
          <a:p>
            <a:pPr algn="ctr" rtl="1">
              <a:spcBef>
                <a:spcPct val="50000"/>
              </a:spcBef>
            </a:pPr>
            <a:r>
              <a:rPr lang="ar-EG" sz="1600" b="1">
                <a:solidFill>
                  <a:schemeClr val="bg1"/>
                </a:solidFill>
                <a:latin typeface="Times New Roman" pitchFamily="18" charset="0"/>
                <a:cs typeface="Times New Roman" pitchFamily="18" charset="0"/>
              </a:rPr>
              <a:t>0-14 يوم</a:t>
            </a:r>
            <a:endParaRPr lang="en-GB" sz="1600" b="1">
              <a:solidFill>
                <a:schemeClr val="bg1"/>
              </a:solidFill>
              <a:latin typeface="Times New Roman" pitchFamily="18" charset="0"/>
              <a:cs typeface="Times New Roman" pitchFamily="18" charset="0"/>
            </a:endParaRPr>
          </a:p>
        </p:txBody>
      </p:sp>
      <p:sp>
        <p:nvSpPr>
          <p:cNvPr id="79877" name="Text Box 12"/>
          <p:cNvSpPr txBox="1">
            <a:spLocks noChangeArrowheads="1"/>
          </p:cNvSpPr>
          <p:nvPr/>
        </p:nvSpPr>
        <p:spPr bwMode="auto">
          <a:xfrm>
            <a:off x="3284538" y="5516563"/>
            <a:ext cx="1216025" cy="336550"/>
          </a:xfrm>
          <a:prstGeom prst="rect">
            <a:avLst/>
          </a:prstGeom>
          <a:solidFill>
            <a:srgbClr val="FFFFFF"/>
          </a:solidFill>
          <a:ln w="9525">
            <a:noFill/>
            <a:miter lim="800000"/>
            <a:headEnd/>
            <a:tailEnd/>
          </a:ln>
        </p:spPr>
        <p:txBody>
          <a:bodyPr>
            <a:spAutoFit/>
          </a:bodyPr>
          <a:lstStyle/>
          <a:p>
            <a:pPr algn="ctr" rtl="1">
              <a:spcBef>
                <a:spcPct val="50000"/>
              </a:spcBef>
            </a:pPr>
            <a:r>
              <a:rPr lang="ar-EG" sz="1600" b="1">
                <a:solidFill>
                  <a:schemeClr val="bg1"/>
                </a:solidFill>
                <a:latin typeface="Times New Roman" pitchFamily="18" charset="0"/>
                <a:cs typeface="Times New Roman" pitchFamily="18" charset="0"/>
              </a:rPr>
              <a:t>28-56 يوم</a:t>
            </a:r>
            <a:endParaRPr lang="en-GB" sz="1600" b="1">
              <a:solidFill>
                <a:schemeClr val="bg1"/>
              </a:solidFill>
              <a:latin typeface="Times New Roman" pitchFamily="18" charset="0"/>
              <a:cs typeface="Times New Roman" pitchFamily="18" charset="0"/>
            </a:endParaRPr>
          </a:p>
        </p:txBody>
      </p:sp>
      <p:sp>
        <p:nvSpPr>
          <p:cNvPr id="79878" name="Text Box 13"/>
          <p:cNvSpPr txBox="1">
            <a:spLocks noChangeArrowheads="1"/>
          </p:cNvSpPr>
          <p:nvPr/>
        </p:nvSpPr>
        <p:spPr bwMode="auto">
          <a:xfrm>
            <a:off x="4440238" y="5516563"/>
            <a:ext cx="1287462" cy="338137"/>
          </a:xfrm>
          <a:prstGeom prst="rect">
            <a:avLst/>
          </a:prstGeom>
          <a:solidFill>
            <a:srgbClr val="FFFFFF"/>
          </a:solidFill>
          <a:ln w="9525">
            <a:noFill/>
            <a:miter lim="800000"/>
            <a:headEnd/>
            <a:tailEnd/>
          </a:ln>
        </p:spPr>
        <p:txBody>
          <a:bodyPr>
            <a:spAutoFit/>
          </a:bodyPr>
          <a:lstStyle/>
          <a:p>
            <a:pPr algn="ctr" rtl="1">
              <a:spcBef>
                <a:spcPct val="50000"/>
              </a:spcBef>
            </a:pPr>
            <a:r>
              <a:rPr lang="ar-EG" sz="1600" b="1">
                <a:solidFill>
                  <a:schemeClr val="bg1"/>
                </a:solidFill>
                <a:latin typeface="Times New Roman" pitchFamily="18" charset="0"/>
                <a:cs typeface="Times New Roman" pitchFamily="18" charset="0"/>
              </a:rPr>
              <a:t>أكثر من 90 يوم</a:t>
            </a:r>
            <a:endParaRPr lang="en-GB" sz="1600" b="1">
              <a:solidFill>
                <a:schemeClr val="bg1"/>
              </a:solidFill>
              <a:latin typeface="Times New Roman" pitchFamily="18" charset="0"/>
              <a:cs typeface="Times New Roman" pitchFamily="18" charset="0"/>
            </a:endParaRPr>
          </a:p>
        </p:txBody>
      </p:sp>
      <p:sp>
        <p:nvSpPr>
          <p:cNvPr id="79879" name="TextBox 5"/>
          <p:cNvSpPr txBox="1">
            <a:spLocks noChangeArrowheads="1"/>
          </p:cNvSpPr>
          <p:nvPr/>
        </p:nvSpPr>
        <p:spPr bwMode="auto">
          <a:xfrm>
            <a:off x="179388" y="6248400"/>
            <a:ext cx="6473825" cy="338138"/>
          </a:xfrm>
          <a:prstGeom prst="rect">
            <a:avLst/>
          </a:prstGeom>
          <a:noFill/>
          <a:ln w="9525">
            <a:noFill/>
            <a:miter lim="800000"/>
            <a:headEnd/>
            <a:tailEnd/>
          </a:ln>
        </p:spPr>
        <p:txBody>
          <a:bodyPr>
            <a:spAutoFit/>
          </a:bodyPr>
          <a:lstStyle/>
          <a:p>
            <a:pPr algn="r" defTabSz="457200" rtl="1">
              <a:spcBef>
                <a:spcPct val="20000"/>
              </a:spcBef>
              <a:spcAft>
                <a:spcPts val="600"/>
              </a:spcAft>
              <a:buClr>
                <a:schemeClr val="tx2"/>
              </a:buClr>
              <a:buFont typeface="Wingdings 2" pitchFamily="18" charset="2"/>
              <a:buNone/>
            </a:pPr>
            <a:r>
              <a:rPr lang="ar-EG" sz="1600" i="1">
                <a:solidFill>
                  <a:schemeClr val="bg1"/>
                </a:solidFill>
                <a:latin typeface="Times New Roman" pitchFamily="18" charset="0"/>
                <a:cs typeface="Times New Roman" pitchFamily="18" charset="0"/>
              </a:rPr>
              <a:t>ابتسامات مسروقة، زيميرمان سي وحسين وآخرون، 2003</a:t>
            </a:r>
            <a:endParaRPr lang="en-GB" sz="1600" i="1">
              <a:solidFill>
                <a:schemeClr val="bg1"/>
              </a:solidFill>
              <a:latin typeface="Times New Roman" pitchFamily="18" charset="0"/>
              <a:cs typeface="Times New Roman" pitchFamily="18" charset="0"/>
            </a:endParaRPr>
          </a:p>
        </p:txBody>
      </p:sp>
      <p:sp>
        <p:nvSpPr>
          <p:cNvPr id="79880" name="Slide Number Placeholder 3"/>
          <p:cNvSpPr>
            <a:spLocks noGrp="1"/>
          </p:cNvSpPr>
          <p:nvPr>
            <p:ph type="sldNum" sz="quarter" idx="10"/>
          </p:nvPr>
        </p:nvSpPr>
        <p:spPr bwMode="auto">
          <a:xfrm>
            <a:off x="0" y="6492875"/>
            <a:ext cx="608013" cy="365125"/>
          </a:xfrm>
          <a:noFill/>
          <a:ln>
            <a:miter lim="800000"/>
            <a:headEnd/>
            <a:tailEnd/>
          </a:ln>
        </p:spPr>
        <p:txBody>
          <a:bodyPr/>
          <a:lstStyle/>
          <a:p>
            <a:fld id="{B3B653C2-A325-4188-A605-5331DD3B52DA}" type="slidenum">
              <a:rPr lang="ar-SA" sz="1600" smtClean="0">
                <a:latin typeface="Arial Black" pitchFamily="34" charset="0"/>
                <a:cs typeface="Tahoma" pitchFamily="34" charset="0"/>
              </a:rPr>
              <a:pPr/>
              <a:t>26</a:t>
            </a:fld>
            <a:endParaRPr lang="en-US" sz="1600" smtClean="0">
              <a:latin typeface="Arial Black" pitchFamily="34" charset="0"/>
            </a:endParaRPr>
          </a:p>
        </p:txBody>
      </p:sp>
      <p:sp>
        <p:nvSpPr>
          <p:cNvPr id="79881" name="AutoShape 2"/>
          <p:cNvSpPr>
            <a:spLocks noChangeAspect="1" noChangeArrowheads="1"/>
          </p:cNvSpPr>
          <p:nvPr/>
        </p:nvSpPr>
        <p:spPr bwMode="auto">
          <a:xfrm>
            <a:off x="1404938" y="1989138"/>
            <a:ext cx="5975350" cy="3960812"/>
          </a:xfrm>
          <a:prstGeom prst="rect">
            <a:avLst/>
          </a:prstGeom>
          <a:noFill/>
          <a:ln w="9525">
            <a:noFill/>
            <a:miter lim="800000"/>
            <a:headEnd/>
            <a:tailEnd/>
          </a:ln>
        </p:spPr>
        <p:txBody>
          <a:bodyP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1"/>
          <p:cNvSpPr>
            <a:spLocks noGrp="1"/>
          </p:cNvSpPr>
          <p:nvPr>
            <p:ph type="title"/>
          </p:nvPr>
        </p:nvSpPr>
        <p:spPr bwMode="auto">
          <a:xfrm>
            <a:off x="1009650" y="676275"/>
            <a:ext cx="7124700" cy="923925"/>
          </a:xfrm>
          <a:noFill/>
          <a:ln>
            <a:miter lim="800000"/>
            <a:headEnd/>
            <a:tailEnd/>
          </a:ln>
        </p:spPr>
        <p:txBody>
          <a:bodyPr vert="horz" wrap="square" lIns="91440" tIns="45720" rIns="91440" bIns="45720" numCol="1" anchor="ctr" anchorCtr="0" compatLnSpc="1">
            <a:prstTxWarp prst="textNoShape">
              <a:avLst/>
            </a:prstTxWarp>
          </a:bodyPr>
          <a:lstStyle/>
          <a:p>
            <a:pPr algn="ctr" rtl="1" eaLnBrk="1" hangingPunct="1"/>
            <a:r>
              <a:rPr lang="ar-EG" b="1" dirty="0" smtClean="0">
                <a:cs typeface="Arial" charset="0"/>
              </a:rPr>
              <a:t>ردود الأفعال النفسية</a:t>
            </a:r>
            <a:endParaRPr lang="en-GB" b="1" dirty="0" smtClean="0">
              <a:cs typeface="Arial" charset="0"/>
            </a:endParaRPr>
          </a:p>
        </p:txBody>
      </p:sp>
      <p:sp>
        <p:nvSpPr>
          <p:cNvPr id="81922" name="Content Placeholder 2"/>
          <p:cNvSpPr>
            <a:spLocks noGrp="1"/>
          </p:cNvSpPr>
          <p:nvPr>
            <p:ph idx="1"/>
          </p:nvPr>
        </p:nvSpPr>
        <p:spPr bwMode="auto">
          <a:xfrm>
            <a:off x="179388" y="1879600"/>
            <a:ext cx="7981950" cy="68580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FontTx/>
              <a:buNone/>
            </a:pPr>
            <a:r>
              <a:rPr lang="ar-EG" sz="2800" dirty="0" smtClean="0">
                <a:latin typeface="Times New Roman" pitchFamily="18" charset="0"/>
                <a:cs typeface="Times New Roman" pitchFamily="18" charset="0"/>
              </a:rPr>
              <a:t>ردود أفعال طبيعية لمواقف غير طبيعية</a:t>
            </a:r>
            <a:endParaRPr lang="en-GB" sz="2800" dirty="0" smtClean="0">
              <a:latin typeface="Times New Roman" pitchFamily="18" charset="0"/>
              <a:cs typeface="Times New Roman" pitchFamily="18" charset="0"/>
            </a:endParaRPr>
          </a:p>
        </p:txBody>
      </p:sp>
      <p:sp>
        <p:nvSpPr>
          <p:cNvPr id="5" name="TextBox 4"/>
          <p:cNvSpPr txBox="1">
            <a:spLocks noChangeArrowheads="1"/>
          </p:cNvSpPr>
          <p:nvPr/>
        </p:nvSpPr>
        <p:spPr bwMode="auto">
          <a:xfrm>
            <a:off x="250825" y="2913063"/>
            <a:ext cx="7383463" cy="2369880"/>
          </a:xfrm>
          <a:prstGeom prst="rect">
            <a:avLst/>
          </a:prstGeom>
          <a:noFill/>
          <a:ln w="9525">
            <a:noFill/>
            <a:miter lim="800000"/>
            <a:headEnd/>
            <a:tailEnd/>
          </a:ln>
        </p:spPr>
        <p:txBody>
          <a:bodyPr>
            <a:spAutoFit/>
          </a:bodyPr>
          <a:lstStyle/>
          <a:p>
            <a:pPr algn="r" rtl="1"/>
            <a:r>
              <a:rPr lang="ar-EG" sz="2800" dirty="0">
                <a:latin typeface="Times New Roman" pitchFamily="18" charset="0"/>
                <a:cs typeface="Times New Roman" pitchFamily="18" charset="0"/>
              </a:rPr>
              <a:t>ولكن قد تظهر </a:t>
            </a:r>
            <a:r>
              <a:rPr lang="ar-EG" sz="2800" dirty="0" smtClean="0">
                <a:latin typeface="Times New Roman" pitchFamily="18" charset="0"/>
                <a:cs typeface="Times New Roman" pitchFamily="18" charset="0"/>
              </a:rPr>
              <a:t>ردود الأفعال على هيئة</a:t>
            </a:r>
            <a:r>
              <a:rPr lang="ar-EG" sz="2800" dirty="0">
                <a:latin typeface="Times New Roman" pitchFamily="18" charset="0"/>
                <a:cs typeface="Times New Roman" pitchFamily="18" charset="0"/>
              </a:rPr>
              <a:t>:</a:t>
            </a:r>
            <a:endParaRPr lang="en-GB" sz="2800" dirty="0">
              <a:latin typeface="Times New Roman" pitchFamily="18" charset="0"/>
              <a:cs typeface="Times New Roman" pitchFamily="18" charset="0"/>
            </a:endParaRPr>
          </a:p>
          <a:p>
            <a:pPr algn="r" rtl="1">
              <a:buFont typeface="Arial" charset="0"/>
              <a:buChar char="•"/>
            </a:pPr>
            <a:r>
              <a:rPr lang="ar-EG" sz="2400" dirty="0">
                <a:latin typeface="Times New Roman" pitchFamily="18" charset="0"/>
                <a:cs typeface="Times New Roman" pitchFamily="18" charset="0"/>
              </a:rPr>
              <a:t> أعراض اضطراب ما بعد الصدمة (</a:t>
            </a:r>
            <a:r>
              <a:rPr lang="en-US" sz="2400" dirty="0">
                <a:latin typeface="Times New Roman" pitchFamily="18" charset="0"/>
                <a:cs typeface="Times New Roman" pitchFamily="18" charset="0"/>
              </a:rPr>
              <a:t>PTSD</a:t>
            </a:r>
            <a:r>
              <a:rPr lang="ar-EG" sz="2400" dirty="0">
                <a:latin typeface="Times New Roman" pitchFamily="18" charset="0"/>
                <a:cs typeface="Times New Roman" pitchFamily="18" charset="0"/>
              </a:rPr>
              <a:t>)</a:t>
            </a:r>
          </a:p>
          <a:p>
            <a:pPr algn="r" rtl="1">
              <a:buFont typeface="Arial" charset="0"/>
              <a:buChar char="•"/>
            </a:pPr>
            <a:r>
              <a:rPr lang="ar-EG" sz="2400" dirty="0">
                <a:latin typeface="Times New Roman" pitchFamily="18" charset="0"/>
                <a:cs typeface="Times New Roman" pitchFamily="18" charset="0"/>
              </a:rPr>
              <a:t> أعراض أو اضطرابات القلق</a:t>
            </a:r>
            <a:endParaRPr lang="en-GB" sz="2400" dirty="0">
              <a:latin typeface="Times New Roman" pitchFamily="18" charset="0"/>
              <a:cs typeface="Times New Roman" pitchFamily="18" charset="0"/>
            </a:endParaRPr>
          </a:p>
          <a:p>
            <a:pPr algn="r" rtl="1">
              <a:buFont typeface="Arial" charset="0"/>
              <a:buChar char="•"/>
            </a:pPr>
            <a:r>
              <a:rPr lang="en-US" sz="2400" dirty="0">
                <a:latin typeface="Times New Roman" pitchFamily="18" charset="0"/>
                <a:cs typeface="Times New Roman" pitchFamily="18" charset="0"/>
              </a:rPr>
              <a:t> </a:t>
            </a:r>
            <a:r>
              <a:rPr lang="ar-EG" sz="2400" dirty="0">
                <a:latin typeface="Times New Roman" pitchFamily="18" charset="0"/>
                <a:cs typeface="Times New Roman" pitchFamily="18" charset="0"/>
              </a:rPr>
              <a:t> أعراض أو اضطرابات الاكتئاب</a:t>
            </a:r>
            <a:endParaRPr lang="en-GB" sz="2400" dirty="0">
              <a:latin typeface="Times New Roman" pitchFamily="18" charset="0"/>
              <a:cs typeface="Times New Roman" pitchFamily="18" charset="0"/>
            </a:endParaRPr>
          </a:p>
          <a:p>
            <a:pPr algn="r" rtl="1">
              <a:buFont typeface="Arial" charset="0"/>
              <a:buChar char="•"/>
            </a:pPr>
            <a:r>
              <a:rPr lang="ar-EG" sz="2400" dirty="0">
                <a:latin typeface="Times New Roman" pitchFamily="18" charset="0"/>
                <a:cs typeface="Times New Roman" pitchFamily="18" charset="0"/>
              </a:rPr>
              <a:t> ميول انتحارية أو محاولات انتحار فعلية</a:t>
            </a:r>
          </a:p>
          <a:p>
            <a:pPr algn="r" rtl="1">
              <a:buFont typeface="Arial" charset="0"/>
              <a:buChar char="•"/>
            </a:pPr>
            <a:r>
              <a:rPr lang="ar-EG" sz="2400" dirty="0">
                <a:latin typeface="Times New Roman" pitchFamily="18" charset="0"/>
                <a:cs typeface="Times New Roman" pitchFamily="18" charset="0"/>
              </a:rPr>
              <a:t> سلوك عدائي أو أعراض الاضطراب الانفجاري المتقطع (</a:t>
            </a:r>
            <a:r>
              <a:rPr lang="en-US" sz="2400" dirty="0">
                <a:latin typeface="Times New Roman" pitchFamily="18" charset="0"/>
                <a:cs typeface="Times New Roman" pitchFamily="18" charset="0"/>
              </a:rPr>
              <a:t>IED</a:t>
            </a:r>
            <a:r>
              <a:rPr lang="ar-EG" sz="2400" dirty="0">
                <a:latin typeface="Times New Roman" pitchFamily="18" charset="0"/>
                <a:cs typeface="Times New Roman" pitchFamily="18" charset="0"/>
              </a:rPr>
              <a:t>)</a:t>
            </a:r>
            <a:endParaRPr lang="en-GB" sz="2400" dirty="0">
              <a:latin typeface="Times New Roman" pitchFamily="18" charset="0"/>
              <a:cs typeface="Times New Roman" pitchFamily="18" charset="0"/>
            </a:endParaRPr>
          </a:p>
        </p:txBody>
      </p:sp>
      <p:sp>
        <p:nvSpPr>
          <p:cNvPr id="81924" name="Slide Number Placeholder 3"/>
          <p:cNvSpPr>
            <a:spLocks noGrp="1"/>
          </p:cNvSpPr>
          <p:nvPr>
            <p:ph type="sldNum" sz="quarter" idx="10"/>
          </p:nvPr>
        </p:nvSpPr>
        <p:spPr bwMode="auto">
          <a:xfrm>
            <a:off x="0" y="6492875"/>
            <a:ext cx="608013" cy="365125"/>
          </a:xfrm>
          <a:noFill/>
          <a:ln>
            <a:miter lim="800000"/>
            <a:headEnd/>
            <a:tailEnd/>
          </a:ln>
        </p:spPr>
        <p:txBody>
          <a:bodyPr/>
          <a:lstStyle/>
          <a:p>
            <a:fld id="{942E6167-BAAC-4127-974E-B941399EBDBC}" type="slidenum">
              <a:rPr lang="ar-SA" sz="1600" smtClean="0">
                <a:latin typeface="Arial Black" pitchFamily="34" charset="0"/>
                <a:cs typeface="Tahoma" pitchFamily="34" charset="0"/>
              </a:rPr>
              <a:pPr/>
              <a:t>27</a:t>
            </a:fld>
            <a:endParaRPr lang="en-US" sz="1600" smtClean="0">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2000"/>
                                        <p:tgtEl>
                                          <p:spTgt spid="5">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2000"/>
                                        <p:tgtEl>
                                          <p:spTgt spid="5">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2000"/>
                                        <p:tgtEl>
                                          <p:spTgt spid="5">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fade">
                                      <p:cBhvr>
                                        <p:cTn id="24" dur="2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noChangeArrowheads="1"/>
          </p:cNvSpPr>
          <p:nvPr>
            <p:ph type="title"/>
          </p:nvPr>
        </p:nvSpPr>
        <p:spPr bwMode="auto">
          <a:xfrm>
            <a:off x="1331913" y="476250"/>
            <a:ext cx="6484937" cy="1143000"/>
          </a:xfrm>
          <a:noFill/>
          <a:ln>
            <a:miter lim="800000"/>
            <a:headEnd/>
            <a:tailEnd/>
          </a:ln>
        </p:spPr>
        <p:txBody>
          <a:bodyPr vert="horz" wrap="square" lIns="91440" tIns="45720" rIns="91440" bIns="45720" numCol="1" anchor="ctr" anchorCtr="0" compatLnSpc="1">
            <a:prstTxWarp prst="textNoShape">
              <a:avLst/>
            </a:prstTxWarp>
          </a:bodyPr>
          <a:lstStyle/>
          <a:p>
            <a:pPr algn="ctr" rtl="1" eaLnBrk="1" hangingPunct="1"/>
            <a:r>
              <a:rPr lang="ar-EG" b="1" dirty="0" smtClean="0">
                <a:latin typeface="Times New Roman" pitchFamily="18" charset="0"/>
                <a:cs typeface="Times New Roman" pitchFamily="18" charset="0"/>
              </a:rPr>
              <a:t>ردود الأفعال العاطفية</a:t>
            </a:r>
            <a:endParaRPr lang="en-US" b="1" dirty="0" smtClean="0">
              <a:latin typeface="Times New Roman" pitchFamily="18" charset="0"/>
              <a:cs typeface="Times New Roman" pitchFamily="18" charset="0"/>
            </a:endParaRPr>
          </a:p>
        </p:txBody>
      </p:sp>
      <p:sp>
        <p:nvSpPr>
          <p:cNvPr id="37892" name="Rectangle 3"/>
          <p:cNvSpPr>
            <a:spLocks noGrp="1" noChangeArrowheads="1"/>
          </p:cNvSpPr>
          <p:nvPr>
            <p:ph type="body" idx="1"/>
          </p:nvPr>
        </p:nvSpPr>
        <p:spPr bwMode="auto">
          <a:xfrm>
            <a:off x="0" y="2057400"/>
            <a:ext cx="7512050" cy="4800600"/>
          </a:xfrm>
          <a:noFill/>
          <a:ln>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FontTx/>
              <a:buNone/>
            </a:pPr>
            <a:endParaRPr lang="es-ES_tradnl" dirty="0" smtClean="0">
              <a:latin typeface="Times New Roman" pitchFamily="18" charset="0"/>
              <a:cs typeface="Times New Roman" pitchFamily="18" charset="0"/>
            </a:endParaRPr>
          </a:p>
          <a:p>
            <a:pPr eaLnBrk="1" hangingPunct="1">
              <a:lnSpc>
                <a:spcPct val="80000"/>
              </a:lnSpc>
              <a:buClr>
                <a:schemeClr val="tx1"/>
              </a:buClr>
              <a:buFont typeface="Arial" charset="0"/>
              <a:buChar char="•"/>
            </a:pPr>
            <a:r>
              <a:rPr lang="ar-EG" sz="2400" b="1" dirty="0" smtClean="0">
                <a:latin typeface="Times New Roman" pitchFamily="18" charset="0"/>
                <a:cs typeface="Times New Roman" pitchFamily="18" charset="0"/>
              </a:rPr>
              <a:t>الخوف: من إنتقام </a:t>
            </a:r>
            <a:r>
              <a:rPr lang="ar-EG" sz="2400" dirty="0" smtClean="0">
                <a:latin typeface="Times New Roman" pitchFamily="18" charset="0"/>
                <a:cs typeface="Times New Roman" pitchFamily="18" charset="0"/>
              </a:rPr>
              <a:t>انتقام التاجر، أو من أن تتم ملاحقته جنائيًا وتوقيع العقوبة عليه، أومن أعتبار المرأة المتاجر بها داعرة</a:t>
            </a:r>
          </a:p>
          <a:p>
            <a:pPr eaLnBrk="1" hangingPunct="1">
              <a:lnSpc>
                <a:spcPct val="80000"/>
              </a:lnSpc>
              <a:buClr>
                <a:schemeClr val="tx1"/>
              </a:buClr>
              <a:buFont typeface="Wingdings 2" pitchFamily="18" charset="2"/>
              <a:buNone/>
            </a:pPr>
            <a:endParaRPr lang="en-US" sz="1200" dirty="0" smtClean="0">
              <a:latin typeface="Times New Roman" pitchFamily="18" charset="0"/>
              <a:cs typeface="Times New Roman" pitchFamily="18" charset="0"/>
            </a:endParaRPr>
          </a:p>
          <a:p>
            <a:pPr eaLnBrk="1" hangingPunct="1">
              <a:lnSpc>
                <a:spcPct val="80000"/>
              </a:lnSpc>
              <a:buClr>
                <a:schemeClr val="tx1"/>
              </a:buClr>
              <a:buFont typeface="Arial" charset="0"/>
              <a:buChar char="•"/>
            </a:pPr>
            <a:r>
              <a:rPr lang="ar-EG" sz="2400" b="1" dirty="0" smtClean="0">
                <a:latin typeface="Times New Roman" pitchFamily="18" charset="0"/>
                <a:cs typeface="Times New Roman" pitchFamily="18" charset="0"/>
              </a:rPr>
              <a:t>الشعور بالذنب: </a:t>
            </a:r>
            <a:r>
              <a:rPr lang="ar-EG" sz="2400" dirty="0" smtClean="0">
                <a:latin typeface="Times New Roman" pitchFamily="18" charset="0"/>
                <a:cs typeface="Times New Roman" pitchFamily="18" charset="0"/>
              </a:rPr>
              <a:t>نتيجة لسماحه بالخديعة، أو لأنه خالف القانون أو المعتقدات الدينية، أو لإخفاقه في الحصول على الأموال التي تحتاج إليها عائلته</a:t>
            </a:r>
            <a:endParaRPr lang="en-US" sz="2400" dirty="0" smtClean="0">
              <a:latin typeface="Times New Roman" pitchFamily="18" charset="0"/>
              <a:cs typeface="Times New Roman" pitchFamily="18" charset="0"/>
            </a:endParaRPr>
          </a:p>
          <a:p>
            <a:pPr eaLnBrk="1" hangingPunct="1">
              <a:lnSpc>
                <a:spcPct val="80000"/>
              </a:lnSpc>
              <a:buClr>
                <a:schemeClr val="tx1"/>
              </a:buClr>
              <a:buFont typeface="Wingdings 2" pitchFamily="18" charset="2"/>
              <a:buNone/>
            </a:pPr>
            <a:endParaRPr lang="en-US" sz="1200" dirty="0" smtClean="0">
              <a:latin typeface="Times New Roman" pitchFamily="18" charset="0"/>
              <a:cs typeface="Times New Roman" pitchFamily="18" charset="0"/>
            </a:endParaRPr>
          </a:p>
          <a:p>
            <a:pPr eaLnBrk="1" hangingPunct="1">
              <a:lnSpc>
                <a:spcPct val="80000"/>
              </a:lnSpc>
              <a:buClr>
                <a:schemeClr val="tx1"/>
              </a:buClr>
              <a:buFont typeface="Arial" charset="0"/>
              <a:buChar char="•"/>
            </a:pPr>
            <a:r>
              <a:rPr lang="ar-EG" sz="2400" b="1" dirty="0" smtClean="0">
                <a:latin typeface="Times New Roman" pitchFamily="18" charset="0"/>
                <a:cs typeface="Times New Roman" pitchFamily="18" charset="0"/>
              </a:rPr>
              <a:t>الغضب: من الذات </a:t>
            </a:r>
            <a:r>
              <a:rPr lang="ar-EG" sz="2400" dirty="0" smtClean="0">
                <a:latin typeface="Times New Roman" pitchFamily="18" charset="0"/>
                <a:cs typeface="Times New Roman" pitchFamily="18" charset="0"/>
              </a:rPr>
              <a:t>للتورط في هذا الموقف، وتجاه الآخرين الذين لم يدافعوا عنه، وغضب من المجتمع ككل.</a:t>
            </a:r>
            <a:endParaRPr lang="en-US" sz="2400" dirty="0" smtClean="0">
              <a:latin typeface="Times New Roman" pitchFamily="18" charset="0"/>
              <a:cs typeface="Times New Roman" pitchFamily="18" charset="0"/>
            </a:endParaRPr>
          </a:p>
        </p:txBody>
      </p:sp>
      <p:sp>
        <p:nvSpPr>
          <p:cNvPr id="83971" name="Slide Number Placeholder 3"/>
          <p:cNvSpPr>
            <a:spLocks noGrp="1"/>
          </p:cNvSpPr>
          <p:nvPr>
            <p:ph type="sldNum" sz="quarter" idx="10"/>
          </p:nvPr>
        </p:nvSpPr>
        <p:spPr bwMode="auto">
          <a:xfrm>
            <a:off x="0" y="6492875"/>
            <a:ext cx="608013" cy="365125"/>
          </a:xfrm>
          <a:noFill/>
          <a:ln>
            <a:miter lim="800000"/>
            <a:headEnd/>
            <a:tailEnd/>
          </a:ln>
        </p:spPr>
        <p:txBody>
          <a:bodyPr/>
          <a:lstStyle/>
          <a:p>
            <a:fld id="{256E6C1C-FB29-454E-9DF9-9DD6AEF9912A}" type="slidenum">
              <a:rPr lang="ar-SA" sz="1600" smtClean="0">
                <a:latin typeface="Arial Black" pitchFamily="34" charset="0"/>
                <a:cs typeface="Tahoma" pitchFamily="34" charset="0"/>
              </a:rPr>
              <a:pPr/>
              <a:t>28</a:t>
            </a:fld>
            <a:endParaRPr lang="en-US" sz="1600" smtClean="0">
              <a:latin typeface="Arial Black"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892">
                                            <p:txEl>
                                              <p:pRg st="1" end="1"/>
                                            </p:txEl>
                                          </p:spTgt>
                                        </p:tgtEl>
                                        <p:attrNameLst>
                                          <p:attrName>style.visibility</p:attrName>
                                        </p:attrNameLst>
                                      </p:cBhvr>
                                      <p:to>
                                        <p:strVal val="visible"/>
                                      </p:to>
                                    </p:set>
                                    <p:animEffect transition="in" filter="fade">
                                      <p:cBhvr>
                                        <p:cTn id="7" dur="2000"/>
                                        <p:tgtEl>
                                          <p:spTgt spid="3789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7892">
                                            <p:txEl>
                                              <p:pRg st="3" end="3"/>
                                            </p:txEl>
                                          </p:spTgt>
                                        </p:tgtEl>
                                        <p:attrNameLst>
                                          <p:attrName>style.visibility</p:attrName>
                                        </p:attrNameLst>
                                      </p:cBhvr>
                                      <p:to>
                                        <p:strVal val="visible"/>
                                      </p:to>
                                    </p:set>
                                    <p:animEffect transition="in" filter="fade">
                                      <p:cBhvr>
                                        <p:cTn id="12" dur="2000"/>
                                        <p:tgtEl>
                                          <p:spTgt spid="3789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7892">
                                            <p:txEl>
                                              <p:pRg st="5" end="5"/>
                                            </p:txEl>
                                          </p:spTgt>
                                        </p:tgtEl>
                                        <p:attrNameLst>
                                          <p:attrName>style.visibility</p:attrName>
                                        </p:attrNameLst>
                                      </p:cBhvr>
                                      <p:to>
                                        <p:strVal val="visible"/>
                                      </p:to>
                                    </p:set>
                                    <p:animEffect transition="in" filter="fade">
                                      <p:cBhvr>
                                        <p:cTn id="17" dur="2000"/>
                                        <p:tgtEl>
                                          <p:spTgt spid="3789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bwMode="auto">
          <a:xfrm>
            <a:off x="323850" y="2116138"/>
            <a:ext cx="7296150" cy="4192587"/>
          </a:xfrm>
          <a:noFill/>
          <a:ln>
            <a:miter lim="800000"/>
            <a:headEnd/>
            <a:tailEnd/>
          </a:ln>
        </p:spPr>
        <p:txBody>
          <a:bodyPr vert="horz" wrap="square" lIns="91440" tIns="45720" rIns="91440" bIns="45720" numCol="1" anchor="t" anchorCtr="0" compatLnSpc="1">
            <a:prstTxWarp prst="textNoShape">
              <a:avLst/>
            </a:prstTxWarp>
          </a:bodyPr>
          <a:lstStyle/>
          <a:p>
            <a:pPr eaLnBrk="1" hangingPunct="1">
              <a:spcBef>
                <a:spcPct val="0"/>
              </a:spcBef>
              <a:spcAft>
                <a:spcPct val="0"/>
              </a:spcAft>
              <a:buClr>
                <a:schemeClr val="tx1"/>
              </a:buClr>
              <a:buFont typeface="Arial" charset="0"/>
              <a:buChar char="•"/>
            </a:pPr>
            <a:r>
              <a:rPr lang="ar-EG" sz="2400" b="1" dirty="0" smtClean="0">
                <a:latin typeface="Times New Roman" pitchFamily="18" charset="0"/>
                <a:cs typeface="Times New Roman" pitchFamily="18" charset="0"/>
              </a:rPr>
              <a:t>الشك: </a:t>
            </a:r>
            <a:r>
              <a:rPr lang="ar-EG" sz="2400" dirty="0" smtClean="0">
                <a:latin typeface="Times New Roman" pitchFamily="18" charset="0"/>
                <a:cs typeface="Times New Roman" pitchFamily="18" charset="0"/>
              </a:rPr>
              <a:t>في قدرته على حماية نفسه ممن خانوه</a:t>
            </a:r>
          </a:p>
          <a:p>
            <a:pPr eaLnBrk="1" hangingPunct="1">
              <a:spcBef>
                <a:spcPct val="0"/>
              </a:spcBef>
              <a:spcAft>
                <a:spcPct val="0"/>
              </a:spcAft>
              <a:buClr>
                <a:schemeClr val="tx1"/>
              </a:buClr>
              <a:buFont typeface="Wingdings 2" pitchFamily="18" charset="2"/>
              <a:buNone/>
            </a:pPr>
            <a:endParaRPr lang="en-US" sz="1200" dirty="0" smtClean="0">
              <a:latin typeface="Times New Roman" pitchFamily="18" charset="0"/>
              <a:cs typeface="Times New Roman" pitchFamily="18" charset="0"/>
            </a:endParaRPr>
          </a:p>
          <a:p>
            <a:pPr eaLnBrk="1" hangingPunct="1">
              <a:spcBef>
                <a:spcPct val="0"/>
              </a:spcBef>
              <a:spcAft>
                <a:spcPct val="0"/>
              </a:spcAft>
              <a:buClr>
                <a:schemeClr val="tx1"/>
              </a:buClr>
              <a:buFont typeface="Arial" charset="0"/>
              <a:buChar char="•"/>
            </a:pPr>
            <a:r>
              <a:rPr lang="ar-EG" sz="2400" b="1" dirty="0" smtClean="0">
                <a:latin typeface="Times New Roman" pitchFamily="18" charset="0"/>
                <a:cs typeface="Times New Roman" pitchFamily="18" charset="0"/>
              </a:rPr>
              <a:t>اليأس: </a:t>
            </a:r>
            <a:r>
              <a:rPr lang="ar-EG" sz="2400" dirty="0" smtClean="0">
                <a:latin typeface="Times New Roman" pitchFamily="18" charset="0"/>
                <a:cs typeface="Times New Roman" pitchFamily="18" charset="0"/>
              </a:rPr>
              <a:t>من وجود أي أمل في المستقبل أو في إمكانية تحسن وضعه، ويعد هذا مؤشرًا قويًا على الإصابة باكتئاب  طويل الأجل</a:t>
            </a:r>
            <a:endParaRPr lang="ar-EG" sz="2400" b="1" dirty="0" smtClean="0">
              <a:latin typeface="Times New Roman" pitchFamily="18" charset="0"/>
              <a:cs typeface="Times New Roman" pitchFamily="18" charset="0"/>
            </a:endParaRPr>
          </a:p>
          <a:p>
            <a:pPr eaLnBrk="1" hangingPunct="1">
              <a:spcBef>
                <a:spcPct val="0"/>
              </a:spcBef>
              <a:spcAft>
                <a:spcPct val="0"/>
              </a:spcAft>
              <a:buClr>
                <a:schemeClr val="tx1"/>
              </a:buClr>
              <a:buFont typeface="Wingdings 2" pitchFamily="18" charset="2"/>
              <a:buNone/>
            </a:pPr>
            <a:endParaRPr lang="en-US" sz="1200" b="1" dirty="0" smtClean="0">
              <a:latin typeface="Times New Roman" pitchFamily="18" charset="0"/>
              <a:cs typeface="Times New Roman" pitchFamily="18" charset="0"/>
            </a:endParaRPr>
          </a:p>
          <a:p>
            <a:pPr eaLnBrk="1" hangingPunct="1">
              <a:spcBef>
                <a:spcPct val="0"/>
              </a:spcBef>
              <a:spcAft>
                <a:spcPct val="0"/>
              </a:spcAft>
              <a:buClr>
                <a:schemeClr val="tx1"/>
              </a:buClr>
              <a:buFont typeface="Arial" charset="0"/>
              <a:buChar char="•"/>
            </a:pPr>
            <a:r>
              <a:rPr lang="ar-EG" sz="2400" b="1" dirty="0" smtClean="0">
                <a:latin typeface="Times New Roman" pitchFamily="18" charset="0"/>
                <a:cs typeface="Times New Roman" pitchFamily="18" charset="0"/>
              </a:rPr>
              <a:t>الخيانة: </a:t>
            </a:r>
            <a:r>
              <a:rPr lang="ar-EG" sz="2400" dirty="0" smtClean="0">
                <a:latin typeface="Times New Roman" pitchFamily="18" charset="0"/>
                <a:cs typeface="Times New Roman" pitchFamily="18" charset="0"/>
              </a:rPr>
              <a:t>من الشخص الذي وثقو فيه ومن المجتمع الذي لم يتدخل لحمايته</a:t>
            </a:r>
          </a:p>
        </p:txBody>
      </p:sp>
      <p:sp>
        <p:nvSpPr>
          <p:cNvPr id="86018" name="Rectangle 5"/>
          <p:cNvSpPr>
            <a:spLocks noGrp="1" noChangeArrowheads="1"/>
          </p:cNvSpPr>
          <p:nvPr>
            <p:ph type="title"/>
          </p:nvPr>
        </p:nvSpPr>
        <p:spPr bwMode="auto">
          <a:xfrm>
            <a:off x="1331913" y="476250"/>
            <a:ext cx="6484937" cy="1143000"/>
          </a:xfrm>
          <a:noFill/>
          <a:ln>
            <a:miter lim="800000"/>
            <a:headEnd/>
            <a:tailEnd/>
          </a:ln>
        </p:spPr>
        <p:txBody>
          <a:bodyPr vert="horz" wrap="square" lIns="91440" tIns="45720" rIns="91440" bIns="45720" numCol="1" anchor="ctr" anchorCtr="0" compatLnSpc="1">
            <a:prstTxWarp prst="textNoShape">
              <a:avLst/>
            </a:prstTxWarp>
          </a:bodyPr>
          <a:lstStyle/>
          <a:p>
            <a:pPr algn="ctr" rtl="1" eaLnBrk="1" hangingPunct="1"/>
            <a:r>
              <a:rPr lang="ar-EG" b="1" dirty="0" smtClean="0">
                <a:latin typeface="Times New Roman" pitchFamily="18" charset="0"/>
                <a:cs typeface="Times New Roman" pitchFamily="18" charset="0"/>
              </a:rPr>
              <a:t>ردود الأفعال العاطفية</a:t>
            </a:r>
            <a:endParaRPr lang="en-US" b="1" dirty="0" smtClean="0">
              <a:latin typeface="Times New Roman" pitchFamily="18" charset="0"/>
              <a:cs typeface="Times New Roman" pitchFamily="18" charset="0"/>
            </a:endParaRPr>
          </a:p>
        </p:txBody>
      </p:sp>
      <p:sp>
        <p:nvSpPr>
          <p:cNvPr id="86019" name="Slide Number Placeholder 3"/>
          <p:cNvSpPr>
            <a:spLocks noGrp="1"/>
          </p:cNvSpPr>
          <p:nvPr>
            <p:ph type="sldNum" sz="quarter" idx="10"/>
          </p:nvPr>
        </p:nvSpPr>
        <p:spPr bwMode="auto">
          <a:xfrm>
            <a:off x="0" y="6492875"/>
            <a:ext cx="608013" cy="365125"/>
          </a:xfrm>
          <a:noFill/>
          <a:ln>
            <a:miter lim="800000"/>
            <a:headEnd/>
            <a:tailEnd/>
          </a:ln>
        </p:spPr>
        <p:txBody>
          <a:bodyPr/>
          <a:lstStyle/>
          <a:p>
            <a:fld id="{6DDAE566-2355-4A57-AF16-5564B1B7F2AB}" type="slidenum">
              <a:rPr lang="ar-SA" sz="1600" smtClean="0">
                <a:latin typeface="Arial Black" pitchFamily="34" charset="0"/>
                <a:cs typeface="Tahoma" pitchFamily="34" charset="0"/>
              </a:rPr>
              <a:pPr/>
              <a:t>29</a:t>
            </a:fld>
            <a:endParaRPr lang="en-US" sz="1600" smtClean="0">
              <a:latin typeface="Arial Black"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fade">
                                      <p:cBhvr>
                                        <p:cTn id="7" dur="2000"/>
                                        <p:tgtEl>
                                          <p:spTgt spid="389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8915">
                                            <p:txEl>
                                              <p:pRg st="2" end="2"/>
                                            </p:txEl>
                                          </p:spTgt>
                                        </p:tgtEl>
                                        <p:attrNameLst>
                                          <p:attrName>style.visibility</p:attrName>
                                        </p:attrNameLst>
                                      </p:cBhvr>
                                      <p:to>
                                        <p:strVal val="visible"/>
                                      </p:to>
                                    </p:set>
                                    <p:animEffect transition="in" filter="fade">
                                      <p:cBhvr>
                                        <p:cTn id="12" dur="2000"/>
                                        <p:tgtEl>
                                          <p:spTgt spid="389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8915">
                                            <p:txEl>
                                              <p:pRg st="4" end="4"/>
                                            </p:txEl>
                                          </p:spTgt>
                                        </p:tgtEl>
                                        <p:attrNameLst>
                                          <p:attrName>style.visibility</p:attrName>
                                        </p:attrNameLst>
                                      </p:cBhvr>
                                      <p:to>
                                        <p:strVal val="visible"/>
                                      </p:to>
                                    </p:set>
                                    <p:animEffect transition="in" filter="fade">
                                      <p:cBhvr>
                                        <p:cTn id="17" dur="2000"/>
                                        <p:tgtEl>
                                          <p:spTgt spid="389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txBox="1">
            <a:spLocks/>
          </p:cNvSpPr>
          <p:nvPr/>
        </p:nvSpPr>
        <p:spPr bwMode="auto">
          <a:xfrm>
            <a:off x="1027113" y="4293096"/>
            <a:ext cx="7126287" cy="1008063"/>
          </a:xfrm>
          <a:prstGeom prst="rect">
            <a:avLst/>
          </a:prstGeom>
          <a:noFill/>
          <a:ln w="9525">
            <a:noFill/>
            <a:miter lim="800000"/>
            <a:headEnd/>
            <a:tailEnd/>
          </a:ln>
        </p:spPr>
        <p:txBody>
          <a:bodyPr anchor="ctr"/>
          <a:lstStyle/>
          <a:p>
            <a:pPr algn="ctr" defTabSz="457200" rtl="1"/>
            <a:r>
              <a:rPr lang="ar-EG" sz="3600" b="1" dirty="0" smtClean="0">
                <a:latin typeface="Antique Olive"/>
              </a:rPr>
              <a:t>النموذج الأساسى</a:t>
            </a:r>
            <a:endParaRPr lang="en-US" sz="3600" b="1" dirty="0">
              <a:latin typeface="Antique Olive"/>
            </a:endParaRPr>
          </a:p>
          <a:p>
            <a:pPr algn="ctr" defTabSz="457200" rtl="1"/>
            <a:r>
              <a:rPr lang="ar-EG" sz="3200" dirty="0" smtClean="0">
                <a:latin typeface="Antique Olive"/>
              </a:rPr>
              <a:t>العواقب الصحية</a:t>
            </a:r>
            <a:endParaRPr lang="es-ES" sz="3200" dirty="0">
              <a:latin typeface="Antique Olive"/>
            </a:endParaRPr>
          </a:p>
        </p:txBody>
      </p:sp>
      <p:sp>
        <p:nvSpPr>
          <p:cNvPr id="32770" name="Slide Number Placeholder 3"/>
          <p:cNvSpPr>
            <a:spLocks noGrp="1"/>
          </p:cNvSpPr>
          <p:nvPr>
            <p:ph type="sldNum" sz="quarter" idx="10"/>
          </p:nvPr>
        </p:nvSpPr>
        <p:spPr bwMode="auto">
          <a:xfrm>
            <a:off x="0" y="6492875"/>
            <a:ext cx="608013" cy="365125"/>
          </a:xfrm>
          <a:noFill/>
          <a:ln>
            <a:miter lim="800000"/>
            <a:headEnd/>
            <a:tailEnd/>
          </a:ln>
        </p:spPr>
        <p:txBody>
          <a:bodyPr/>
          <a:lstStyle/>
          <a:p>
            <a:fld id="{C5CAE1B4-1E2D-418C-A0D4-873AB33706C5}" type="slidenum">
              <a:rPr lang="ar-SA" sz="1600" smtClean="0">
                <a:latin typeface="Arial Black" pitchFamily="34" charset="0"/>
                <a:cs typeface="Tahoma" pitchFamily="34" charset="0"/>
              </a:rPr>
              <a:pPr/>
              <a:t>3</a:t>
            </a:fld>
            <a:endParaRPr lang="en-US" sz="1600" smtClean="0">
              <a:latin typeface="Arial Black"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ChangeArrowheads="1"/>
          </p:cNvSpPr>
          <p:nvPr>
            <p:ph type="title"/>
          </p:nvPr>
        </p:nvSpPr>
        <p:spPr bwMode="auto">
          <a:xfrm>
            <a:off x="1058863" y="485775"/>
            <a:ext cx="6969125" cy="1143000"/>
          </a:xfrm>
          <a:noFill/>
          <a:ln>
            <a:miter lim="800000"/>
            <a:headEnd/>
            <a:tailEnd/>
          </a:ln>
        </p:spPr>
        <p:txBody>
          <a:bodyPr vert="horz" wrap="square" lIns="91440" tIns="45720" rIns="91440" bIns="45720" numCol="1" anchor="ctr" anchorCtr="0" compatLnSpc="1">
            <a:prstTxWarp prst="textNoShape">
              <a:avLst/>
            </a:prstTxWarp>
          </a:bodyPr>
          <a:lstStyle/>
          <a:p>
            <a:pPr algn="ctr" rtl="1" eaLnBrk="1" hangingPunct="1"/>
            <a:r>
              <a:rPr lang="ar-EG" b="1" dirty="0" smtClean="0">
                <a:latin typeface="Times New Roman" pitchFamily="18" charset="0"/>
                <a:cs typeface="Times New Roman" pitchFamily="18" charset="0"/>
              </a:rPr>
              <a:t>ردود الأفعال السلوكية</a:t>
            </a:r>
            <a:endParaRPr lang="en-US" b="1" dirty="0" smtClean="0">
              <a:latin typeface="Times New Roman" pitchFamily="18" charset="0"/>
              <a:cs typeface="Times New Roman" pitchFamily="18" charset="0"/>
            </a:endParaRPr>
          </a:p>
        </p:txBody>
      </p:sp>
      <p:sp>
        <p:nvSpPr>
          <p:cNvPr id="88066" name="Rectangle 3"/>
          <p:cNvSpPr>
            <a:spLocks noGrp="1" noChangeArrowheads="1"/>
          </p:cNvSpPr>
          <p:nvPr>
            <p:ph type="body" idx="1"/>
          </p:nvPr>
        </p:nvSpPr>
        <p:spPr bwMode="auto">
          <a:xfrm>
            <a:off x="539750" y="1981200"/>
            <a:ext cx="7235825" cy="365760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Clr>
                <a:schemeClr val="tx1"/>
              </a:buClr>
              <a:buFont typeface="Arial" charset="0"/>
              <a:buChar char="•"/>
            </a:pPr>
            <a:r>
              <a:rPr lang="ar-EG" sz="2800" dirty="0" smtClean="0">
                <a:latin typeface="Times New Roman" pitchFamily="18" charset="0"/>
                <a:cs typeface="Times New Roman" pitchFamily="18" charset="0"/>
              </a:rPr>
              <a:t>مشاكل في الإدراك والذاكرة</a:t>
            </a:r>
          </a:p>
          <a:p>
            <a:pPr eaLnBrk="1" hangingPunct="1">
              <a:buClr>
                <a:schemeClr val="tx1"/>
              </a:buClr>
              <a:buFont typeface="Arial" charset="0"/>
              <a:buChar char="•"/>
            </a:pPr>
            <a:r>
              <a:rPr lang="ar-EG" sz="2800" dirty="0" smtClean="0">
                <a:latin typeface="Times New Roman" pitchFamily="18" charset="0"/>
                <a:cs typeface="Times New Roman" pitchFamily="18" charset="0"/>
              </a:rPr>
              <a:t>انطواء أو حد الطباع وعدوانية</a:t>
            </a:r>
          </a:p>
          <a:p>
            <a:pPr eaLnBrk="1" hangingPunct="1">
              <a:buClr>
                <a:schemeClr val="tx1"/>
              </a:buClr>
              <a:buFont typeface="Arial" charset="0"/>
              <a:buChar char="•"/>
            </a:pPr>
            <a:r>
              <a:rPr lang="ar-EG" sz="2800" dirty="0" smtClean="0">
                <a:latin typeface="Times New Roman" pitchFamily="18" charset="0"/>
                <a:cs typeface="Times New Roman" pitchFamily="18" charset="0"/>
              </a:rPr>
              <a:t>لامبالاة أو الإستسلام</a:t>
            </a:r>
          </a:p>
          <a:p>
            <a:pPr eaLnBrk="1" hangingPunct="1">
              <a:buClr>
                <a:schemeClr val="tx1"/>
              </a:buClr>
              <a:buFont typeface="Arial" charset="0"/>
              <a:buChar char="•"/>
            </a:pPr>
            <a:r>
              <a:rPr lang="ar-EG" sz="2800" dirty="0" smtClean="0">
                <a:latin typeface="Times New Roman" pitchFamily="18" charset="0"/>
                <a:cs typeface="Times New Roman" pitchFamily="18" charset="0"/>
              </a:rPr>
              <a:t>قلة الحيلة والخضوع</a:t>
            </a:r>
          </a:p>
          <a:p>
            <a:pPr eaLnBrk="1" hangingPunct="1">
              <a:buClr>
                <a:schemeClr val="tx1"/>
              </a:buClr>
              <a:buFont typeface="Arial" charset="0"/>
              <a:buChar char="•"/>
            </a:pPr>
            <a:r>
              <a:rPr lang="ar-EG" sz="2800" dirty="0" smtClean="0">
                <a:latin typeface="Times New Roman" pitchFamily="18" charset="0"/>
                <a:cs typeface="Times New Roman" pitchFamily="18" charset="0"/>
              </a:rPr>
              <a:t>سـلب قوة الآخـر</a:t>
            </a:r>
            <a:endParaRPr lang="en-US" sz="2800" dirty="0" smtClean="0">
              <a:latin typeface="Times New Roman" pitchFamily="18" charset="0"/>
              <a:cs typeface="Times New Roman" pitchFamily="18" charset="0"/>
            </a:endParaRPr>
          </a:p>
          <a:p>
            <a:pPr eaLnBrk="1" hangingPunct="1">
              <a:buClr>
                <a:schemeClr val="tx1"/>
              </a:buClr>
              <a:buFont typeface="Arial" charset="0"/>
              <a:buChar char="•"/>
            </a:pPr>
            <a:endParaRPr lang="es-ES_tradnl" sz="2800" dirty="0" smtClean="0">
              <a:latin typeface="Times New Roman" pitchFamily="18" charset="0"/>
              <a:cs typeface="Times New Roman" pitchFamily="18" charset="0"/>
            </a:endParaRPr>
          </a:p>
        </p:txBody>
      </p:sp>
      <p:sp>
        <p:nvSpPr>
          <p:cNvPr id="88067" name="Slide Number Placeholder 3"/>
          <p:cNvSpPr>
            <a:spLocks noGrp="1"/>
          </p:cNvSpPr>
          <p:nvPr>
            <p:ph type="sldNum" sz="quarter" idx="10"/>
          </p:nvPr>
        </p:nvSpPr>
        <p:spPr bwMode="auto">
          <a:xfrm>
            <a:off x="0" y="6492875"/>
            <a:ext cx="608013" cy="365125"/>
          </a:xfrm>
          <a:noFill/>
          <a:ln>
            <a:miter lim="800000"/>
            <a:headEnd/>
            <a:tailEnd/>
          </a:ln>
        </p:spPr>
        <p:txBody>
          <a:bodyPr/>
          <a:lstStyle/>
          <a:p>
            <a:fld id="{697AF884-2F8E-447E-9AEC-8C719E24530C}" type="slidenum">
              <a:rPr lang="ar-SA" sz="1600" smtClean="0">
                <a:latin typeface="Arial Black" pitchFamily="34" charset="0"/>
                <a:cs typeface="Tahoma" pitchFamily="34" charset="0"/>
              </a:rPr>
              <a:pPr/>
              <a:t>30</a:t>
            </a:fld>
            <a:endParaRPr lang="en-US" sz="1600" smtClean="0">
              <a:latin typeface="Arial Black" pitchFamily="34" charset="0"/>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Content Placeholder 2"/>
          <p:cNvSpPr txBox="1">
            <a:spLocks/>
          </p:cNvSpPr>
          <p:nvPr/>
        </p:nvSpPr>
        <p:spPr bwMode="auto">
          <a:xfrm>
            <a:off x="539750" y="1628775"/>
            <a:ext cx="8229600" cy="3384550"/>
          </a:xfrm>
          <a:prstGeom prst="rect">
            <a:avLst/>
          </a:prstGeom>
          <a:noFill/>
          <a:ln w="9525">
            <a:noFill/>
            <a:miter lim="800000"/>
            <a:headEnd/>
            <a:tailEnd/>
          </a:ln>
        </p:spPr>
        <p:txBody>
          <a:bodyPr/>
          <a:lstStyle/>
          <a:p>
            <a:pPr algn="r" defTabSz="457200" rtl="1">
              <a:spcBef>
                <a:spcPct val="20000"/>
              </a:spcBef>
              <a:spcAft>
                <a:spcPts val="600"/>
              </a:spcAft>
              <a:buClr>
                <a:schemeClr val="tx2"/>
              </a:buClr>
            </a:pPr>
            <a:r>
              <a:rPr lang="ar-EG" sz="2400" i="1">
                <a:latin typeface="Times New Roman" pitchFamily="18" charset="0"/>
                <a:cs typeface="Times New Roman" pitchFamily="18" charset="0"/>
              </a:rPr>
              <a:t>كنت أشعر أنه لا سبيل لتحسن الوضع، وأنني لم أكن سوى قطعة من اللحم لها عينين. كنت أعتقد أن الأمر سينتهي بي وكأني لم أكن، ولم يكن لدي أمل على الإطلاق.</a:t>
            </a:r>
          </a:p>
          <a:p>
            <a:pPr algn="r" defTabSz="457200" rtl="1">
              <a:spcBef>
                <a:spcPct val="20000"/>
              </a:spcBef>
              <a:spcAft>
                <a:spcPts val="600"/>
              </a:spcAft>
              <a:buClr>
                <a:schemeClr val="tx2"/>
              </a:buClr>
            </a:pPr>
            <a:endParaRPr lang="en-GB" i="1">
              <a:latin typeface="Times New Roman" pitchFamily="18" charset="0"/>
              <a:cs typeface="Times New Roman" pitchFamily="18" charset="0"/>
            </a:endParaRPr>
          </a:p>
          <a:p>
            <a:pPr defTabSz="457200" rtl="1">
              <a:spcBef>
                <a:spcPct val="20000"/>
              </a:spcBef>
              <a:spcAft>
                <a:spcPts val="600"/>
              </a:spcAft>
              <a:buClr>
                <a:schemeClr val="tx2"/>
              </a:buClr>
            </a:pPr>
            <a:r>
              <a:rPr lang="ar-EG" i="1">
                <a:latin typeface="Times New Roman" pitchFamily="18" charset="0"/>
                <a:cs typeface="Times New Roman" pitchFamily="18" charset="0"/>
              </a:rPr>
              <a:t>الأشخاص المتجر بهم  من رومانيا إلى أوكرانيا</a:t>
            </a:r>
          </a:p>
        </p:txBody>
      </p:sp>
      <p:sp>
        <p:nvSpPr>
          <p:cNvPr id="90114" name="TextBox 5"/>
          <p:cNvSpPr txBox="1">
            <a:spLocks noChangeArrowheads="1"/>
          </p:cNvSpPr>
          <p:nvPr/>
        </p:nvSpPr>
        <p:spPr bwMode="auto">
          <a:xfrm>
            <a:off x="179388" y="6248400"/>
            <a:ext cx="6473825" cy="338138"/>
          </a:xfrm>
          <a:prstGeom prst="rect">
            <a:avLst/>
          </a:prstGeom>
          <a:noFill/>
          <a:ln w="9525">
            <a:noFill/>
            <a:miter lim="800000"/>
            <a:headEnd/>
            <a:tailEnd/>
          </a:ln>
        </p:spPr>
        <p:txBody>
          <a:bodyPr>
            <a:spAutoFit/>
          </a:bodyPr>
          <a:lstStyle/>
          <a:p>
            <a:pPr algn="r" defTabSz="457200" rtl="1">
              <a:spcBef>
                <a:spcPct val="20000"/>
              </a:spcBef>
              <a:spcAft>
                <a:spcPts val="600"/>
              </a:spcAft>
              <a:buClr>
                <a:schemeClr val="tx2"/>
              </a:buClr>
              <a:buFont typeface="Wingdings 2" pitchFamily="18" charset="2"/>
              <a:buNone/>
            </a:pPr>
            <a:r>
              <a:rPr lang="ar-EG" sz="1600" i="1">
                <a:solidFill>
                  <a:schemeClr val="bg1"/>
                </a:solidFill>
                <a:latin typeface="Times New Roman" pitchFamily="18" charset="0"/>
                <a:cs typeface="Times New Roman" pitchFamily="18" charset="0"/>
              </a:rPr>
              <a:t>ابتسامات مسروقة، زيميرمان سي وحسين وآخرون، 2003</a:t>
            </a:r>
            <a:endParaRPr lang="en-GB" sz="1600" i="1">
              <a:solidFill>
                <a:schemeClr val="bg1"/>
              </a:solidFill>
              <a:latin typeface="Times New Roman" pitchFamily="18" charset="0"/>
              <a:cs typeface="Times New Roman" pitchFamily="18" charset="0"/>
            </a:endParaRPr>
          </a:p>
        </p:txBody>
      </p:sp>
      <p:sp>
        <p:nvSpPr>
          <p:cNvPr id="90115" name="Slide Number Placeholder 3"/>
          <p:cNvSpPr>
            <a:spLocks noGrp="1"/>
          </p:cNvSpPr>
          <p:nvPr>
            <p:ph type="sldNum" sz="quarter" idx="10"/>
          </p:nvPr>
        </p:nvSpPr>
        <p:spPr bwMode="auto">
          <a:xfrm>
            <a:off x="0" y="6492875"/>
            <a:ext cx="608013" cy="365125"/>
          </a:xfrm>
          <a:noFill/>
          <a:ln>
            <a:miter lim="800000"/>
            <a:headEnd/>
            <a:tailEnd/>
          </a:ln>
        </p:spPr>
        <p:txBody>
          <a:bodyPr/>
          <a:lstStyle/>
          <a:p>
            <a:fld id="{788FD332-37AA-4E5B-BE0F-78E0D513A354}" type="slidenum">
              <a:rPr lang="ar-SA" sz="1600" smtClean="0">
                <a:latin typeface="Arial Black" pitchFamily="34" charset="0"/>
                <a:cs typeface="Tahoma" pitchFamily="34" charset="0"/>
              </a:rPr>
              <a:pPr/>
              <a:t>31</a:t>
            </a:fld>
            <a:endParaRPr lang="en-US" sz="1600" smtClean="0">
              <a:latin typeface="Arial Black"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Title 1"/>
          <p:cNvSpPr>
            <a:spLocks noGrp="1"/>
          </p:cNvSpPr>
          <p:nvPr>
            <p:ph type="title"/>
          </p:nvPr>
        </p:nvSpPr>
        <p:spPr bwMode="auto">
          <a:xfrm>
            <a:off x="1009650" y="625475"/>
            <a:ext cx="7091363" cy="715963"/>
          </a:xfrm>
          <a:noFill/>
          <a:ln>
            <a:miter lim="800000"/>
            <a:headEnd/>
            <a:tailEnd/>
          </a:ln>
        </p:spPr>
        <p:txBody>
          <a:bodyPr vert="horz" wrap="square" lIns="91440" tIns="45720" rIns="91440" bIns="45720" numCol="1" anchor="ctr" anchorCtr="0" compatLnSpc="1">
            <a:prstTxWarp prst="textNoShape">
              <a:avLst/>
            </a:prstTxWarp>
          </a:bodyPr>
          <a:lstStyle/>
          <a:p>
            <a:pPr algn="ctr" rtl="1" eaLnBrk="1" hangingPunct="1"/>
            <a:r>
              <a:rPr lang="en-GB" b="1" smtClean="0">
                <a:latin typeface="Times New Roman" pitchFamily="18" charset="0"/>
                <a:cs typeface="Times New Roman" pitchFamily="18" charset="0"/>
              </a:rPr>
              <a:t/>
            </a:r>
            <a:br>
              <a:rPr lang="en-GB" b="1" smtClean="0">
                <a:latin typeface="Times New Roman" pitchFamily="18" charset="0"/>
                <a:cs typeface="Times New Roman" pitchFamily="18" charset="0"/>
              </a:rPr>
            </a:br>
            <a:r>
              <a:rPr lang="ar-EG" b="1" smtClean="0">
                <a:latin typeface="Times New Roman" pitchFamily="18" charset="0"/>
                <a:cs typeface="Times New Roman" pitchFamily="18" charset="0"/>
              </a:rPr>
              <a:t>مراحل رعاية ما بعد الإتجار</a:t>
            </a:r>
            <a:br>
              <a:rPr lang="ar-EG" b="1" smtClean="0">
                <a:latin typeface="Times New Roman" pitchFamily="18" charset="0"/>
                <a:cs typeface="Times New Roman" pitchFamily="18" charset="0"/>
              </a:rPr>
            </a:br>
            <a:endParaRPr lang="en-GB" b="1" smtClean="0">
              <a:latin typeface="Times New Roman" pitchFamily="18" charset="0"/>
              <a:cs typeface="Times New Roman" pitchFamily="18" charset="0"/>
            </a:endParaRPr>
          </a:p>
        </p:txBody>
      </p:sp>
      <p:sp>
        <p:nvSpPr>
          <p:cNvPr id="92162" name="TextBox 5"/>
          <p:cNvSpPr txBox="1">
            <a:spLocks noChangeArrowheads="1"/>
          </p:cNvSpPr>
          <p:nvPr/>
        </p:nvSpPr>
        <p:spPr bwMode="auto">
          <a:xfrm>
            <a:off x="428596" y="6396359"/>
            <a:ext cx="7215237" cy="461665"/>
          </a:xfrm>
          <a:prstGeom prst="rect">
            <a:avLst/>
          </a:prstGeom>
          <a:noFill/>
          <a:ln w="9525">
            <a:noFill/>
            <a:miter lim="800000"/>
            <a:headEnd/>
            <a:tailEnd/>
          </a:ln>
        </p:spPr>
        <p:txBody>
          <a:bodyPr wrap="square">
            <a:spAutoFit/>
          </a:bodyPr>
          <a:lstStyle/>
          <a:p>
            <a:pPr algn="ctr" rtl="1"/>
            <a:r>
              <a:rPr lang="ar-EG" sz="1200" dirty="0" smtClean="0">
                <a:solidFill>
                  <a:schemeClr val="bg1"/>
                </a:solidFill>
                <a:latin typeface="Times New Roman" pitchFamily="18" charset="0"/>
                <a:cs typeface="Times New Roman" pitchFamily="18" charset="0"/>
              </a:rPr>
              <a:t>المخاطر الصحية وعواقب الاتجار بالنساء والمراهقين: نتائج دراسة أوروبية. زيميرمان، س. ، يون، ك.واتس،  س. </a:t>
            </a:r>
            <a:r>
              <a:rPr lang="en-US" sz="1200" dirty="0" smtClean="0">
                <a:solidFill>
                  <a:schemeClr val="bg1"/>
                </a:solidFill>
                <a:latin typeface="Times New Roman" pitchFamily="18" charset="0"/>
                <a:cs typeface="Times New Roman" pitchFamily="18" charset="0"/>
              </a:rPr>
              <a:t> </a:t>
            </a:r>
            <a:r>
              <a:rPr lang="ar-EG" sz="1200" dirty="0" smtClean="0">
                <a:solidFill>
                  <a:schemeClr val="bg1"/>
                </a:solidFill>
                <a:latin typeface="Times New Roman" pitchFamily="18" charset="0"/>
                <a:cs typeface="Times New Roman" pitchFamily="18" charset="0"/>
              </a:rPr>
              <a:t>وآخرون. 2003.</a:t>
            </a:r>
          </a:p>
          <a:p>
            <a:pPr algn="ctr" rtl="1"/>
            <a:endParaRPr lang="en-GB" sz="1200" dirty="0">
              <a:solidFill>
                <a:schemeClr val="bg1"/>
              </a:solidFill>
              <a:latin typeface="Times New Roman" pitchFamily="18" charset="0"/>
              <a:cs typeface="Times New Roman" pitchFamily="18" charset="0"/>
            </a:endParaRPr>
          </a:p>
        </p:txBody>
      </p:sp>
      <p:graphicFrame>
        <p:nvGraphicFramePr>
          <p:cNvPr id="2" name="Diagram 1"/>
          <p:cNvGraphicFramePr/>
          <p:nvPr/>
        </p:nvGraphicFramePr>
        <p:xfrm>
          <a:off x="179512" y="2060848"/>
          <a:ext cx="7560840" cy="4320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2164" name="Slide Number Placeholder 3"/>
          <p:cNvSpPr>
            <a:spLocks noGrp="1"/>
          </p:cNvSpPr>
          <p:nvPr>
            <p:ph type="sldNum" sz="quarter" idx="10"/>
          </p:nvPr>
        </p:nvSpPr>
        <p:spPr bwMode="auto">
          <a:xfrm>
            <a:off x="0" y="6492875"/>
            <a:ext cx="608013" cy="365125"/>
          </a:xfrm>
          <a:noFill/>
          <a:ln>
            <a:miter lim="800000"/>
            <a:headEnd/>
            <a:tailEnd/>
          </a:ln>
        </p:spPr>
        <p:txBody>
          <a:bodyPr/>
          <a:lstStyle/>
          <a:p>
            <a:fld id="{449E77F8-3E5D-46CD-A01B-FEA51A90C484}" type="slidenum">
              <a:rPr lang="ar-SA" sz="1600" smtClean="0">
                <a:latin typeface="Arial Black" pitchFamily="34" charset="0"/>
                <a:cs typeface="Tahoma" pitchFamily="34" charset="0"/>
              </a:rPr>
              <a:pPr/>
              <a:t>32</a:t>
            </a:fld>
            <a:endParaRPr lang="en-US" sz="1600" smtClean="0">
              <a:latin typeface="Arial Black"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Text Box 2"/>
          <p:cNvSpPr txBox="1">
            <a:spLocks noChangeArrowheads="1"/>
          </p:cNvSpPr>
          <p:nvPr/>
        </p:nvSpPr>
        <p:spPr bwMode="auto">
          <a:xfrm>
            <a:off x="395288" y="228600"/>
            <a:ext cx="8604250" cy="519113"/>
          </a:xfrm>
          <a:prstGeom prst="rect">
            <a:avLst/>
          </a:prstGeom>
          <a:noFill/>
          <a:ln w="9525">
            <a:noFill/>
            <a:miter lim="800000"/>
            <a:headEnd/>
            <a:tailEnd/>
          </a:ln>
        </p:spPr>
        <p:txBody>
          <a:bodyPr>
            <a:spAutoFit/>
          </a:bodyPr>
          <a:lstStyle/>
          <a:p>
            <a:pPr algn="ctr" rtl="1">
              <a:spcBef>
                <a:spcPct val="50000"/>
              </a:spcBef>
            </a:pPr>
            <a:r>
              <a:rPr lang="ar-EG" sz="2800" b="1">
                <a:solidFill>
                  <a:schemeClr val="bg1"/>
                </a:solidFill>
                <a:latin typeface="Times New Roman" pitchFamily="18" charset="0"/>
                <a:cs typeface="Times New Roman" pitchFamily="18" charset="0"/>
              </a:rPr>
              <a:t>الأعراض الجسدية المتعددة التي تتحسن مع خدمات الدعم</a:t>
            </a:r>
            <a:endParaRPr lang="en-GB" sz="2800" b="1">
              <a:solidFill>
                <a:schemeClr val="bg1"/>
              </a:solidFill>
              <a:latin typeface="Times New Roman" pitchFamily="18" charset="0"/>
              <a:cs typeface="Times New Roman" pitchFamily="18" charset="0"/>
            </a:endParaRPr>
          </a:p>
        </p:txBody>
      </p:sp>
      <p:sp>
        <p:nvSpPr>
          <p:cNvPr id="94210" name="Text Box 5"/>
          <p:cNvSpPr txBox="1">
            <a:spLocks noChangeArrowheads="1"/>
          </p:cNvSpPr>
          <p:nvPr/>
        </p:nvSpPr>
        <p:spPr bwMode="auto">
          <a:xfrm>
            <a:off x="827088" y="1628775"/>
            <a:ext cx="1511300" cy="396875"/>
          </a:xfrm>
          <a:prstGeom prst="rect">
            <a:avLst/>
          </a:prstGeom>
          <a:noFill/>
          <a:ln w="9525">
            <a:noFill/>
            <a:miter lim="800000"/>
            <a:headEnd/>
            <a:tailEnd/>
          </a:ln>
        </p:spPr>
        <p:txBody>
          <a:bodyPr>
            <a:spAutoFit/>
          </a:bodyPr>
          <a:lstStyle/>
          <a:p>
            <a:pPr algn="ctr" rtl="1">
              <a:spcBef>
                <a:spcPct val="50000"/>
              </a:spcBef>
            </a:pPr>
            <a:r>
              <a:rPr lang="ar-EG" sz="2000" b="1">
                <a:latin typeface="Times New Roman" pitchFamily="18" charset="0"/>
                <a:cs typeface="Times New Roman" pitchFamily="18" charset="0"/>
              </a:rPr>
              <a:t>0-14 يوم</a:t>
            </a:r>
            <a:endParaRPr lang="en-GB" sz="2000" b="1">
              <a:latin typeface="Times New Roman" pitchFamily="18" charset="0"/>
              <a:cs typeface="Times New Roman" pitchFamily="18" charset="0"/>
            </a:endParaRPr>
          </a:p>
        </p:txBody>
      </p:sp>
      <p:sp>
        <p:nvSpPr>
          <p:cNvPr id="94211" name="Text Box 6"/>
          <p:cNvSpPr txBox="1">
            <a:spLocks noChangeArrowheads="1"/>
          </p:cNvSpPr>
          <p:nvPr/>
        </p:nvSpPr>
        <p:spPr bwMode="auto">
          <a:xfrm>
            <a:off x="3203575" y="1628775"/>
            <a:ext cx="1511300" cy="396875"/>
          </a:xfrm>
          <a:prstGeom prst="rect">
            <a:avLst/>
          </a:prstGeom>
          <a:noFill/>
          <a:ln w="9525">
            <a:noFill/>
            <a:miter lim="800000"/>
            <a:headEnd/>
            <a:tailEnd/>
          </a:ln>
        </p:spPr>
        <p:txBody>
          <a:bodyPr>
            <a:spAutoFit/>
          </a:bodyPr>
          <a:lstStyle/>
          <a:p>
            <a:pPr algn="ctr" rtl="1">
              <a:spcBef>
                <a:spcPct val="50000"/>
              </a:spcBef>
            </a:pPr>
            <a:r>
              <a:rPr lang="ar-EG" sz="2000" b="1">
                <a:latin typeface="Times New Roman" pitchFamily="18" charset="0"/>
                <a:cs typeface="Times New Roman" pitchFamily="18" charset="0"/>
              </a:rPr>
              <a:t>28-56 يوم</a:t>
            </a:r>
            <a:endParaRPr lang="en-GB" sz="2000" b="1">
              <a:latin typeface="Times New Roman" pitchFamily="18" charset="0"/>
              <a:cs typeface="Times New Roman" pitchFamily="18" charset="0"/>
            </a:endParaRPr>
          </a:p>
        </p:txBody>
      </p:sp>
      <p:sp>
        <p:nvSpPr>
          <p:cNvPr id="94212" name="Text Box 7"/>
          <p:cNvSpPr txBox="1">
            <a:spLocks noChangeArrowheads="1"/>
          </p:cNvSpPr>
          <p:nvPr/>
        </p:nvSpPr>
        <p:spPr bwMode="auto">
          <a:xfrm>
            <a:off x="5148263" y="1628775"/>
            <a:ext cx="1727200" cy="400050"/>
          </a:xfrm>
          <a:prstGeom prst="rect">
            <a:avLst/>
          </a:prstGeom>
          <a:noFill/>
          <a:ln w="9525">
            <a:noFill/>
            <a:miter lim="800000"/>
            <a:headEnd/>
            <a:tailEnd/>
          </a:ln>
        </p:spPr>
        <p:txBody>
          <a:bodyPr>
            <a:spAutoFit/>
          </a:bodyPr>
          <a:lstStyle/>
          <a:p>
            <a:pPr algn="ctr" rtl="1">
              <a:spcBef>
                <a:spcPct val="50000"/>
              </a:spcBef>
            </a:pPr>
            <a:r>
              <a:rPr lang="ar-EG" sz="2000" b="1">
                <a:latin typeface="Times New Roman" pitchFamily="18" charset="0"/>
                <a:cs typeface="Times New Roman" pitchFamily="18" charset="0"/>
              </a:rPr>
              <a:t>أكثر من 90 يوم</a:t>
            </a:r>
            <a:endParaRPr lang="en-GB" sz="2000" b="1">
              <a:latin typeface="Times New Roman" pitchFamily="18" charset="0"/>
              <a:cs typeface="Times New Roman" pitchFamily="18" charset="0"/>
            </a:endParaRPr>
          </a:p>
        </p:txBody>
      </p:sp>
      <p:sp>
        <p:nvSpPr>
          <p:cNvPr id="94213" name="TextBox 5"/>
          <p:cNvSpPr txBox="1">
            <a:spLocks noChangeArrowheads="1"/>
          </p:cNvSpPr>
          <p:nvPr/>
        </p:nvSpPr>
        <p:spPr bwMode="auto">
          <a:xfrm>
            <a:off x="257175" y="6248400"/>
            <a:ext cx="6475413" cy="338138"/>
          </a:xfrm>
          <a:prstGeom prst="rect">
            <a:avLst/>
          </a:prstGeom>
          <a:noFill/>
          <a:ln w="9525">
            <a:noFill/>
            <a:miter lim="800000"/>
            <a:headEnd/>
            <a:tailEnd/>
          </a:ln>
        </p:spPr>
        <p:txBody>
          <a:bodyPr>
            <a:spAutoFit/>
          </a:bodyPr>
          <a:lstStyle/>
          <a:p>
            <a:pPr algn="r" defTabSz="457200" rtl="1">
              <a:spcBef>
                <a:spcPct val="20000"/>
              </a:spcBef>
              <a:spcAft>
                <a:spcPts val="600"/>
              </a:spcAft>
              <a:buClr>
                <a:schemeClr val="tx2"/>
              </a:buClr>
              <a:buFont typeface="Wingdings 2" pitchFamily="18" charset="2"/>
              <a:buNone/>
            </a:pPr>
            <a:r>
              <a:rPr lang="ar-EG" sz="1600" i="1">
                <a:solidFill>
                  <a:schemeClr val="bg1"/>
                </a:solidFill>
                <a:latin typeface="Times New Roman" pitchFamily="18" charset="0"/>
                <a:cs typeface="Times New Roman" pitchFamily="18" charset="0"/>
              </a:rPr>
              <a:t>ابتسامات مسروقة، زيميرمان سي وحسين وآخرون، 2003</a:t>
            </a:r>
            <a:endParaRPr lang="en-GB" sz="1600" i="1">
              <a:solidFill>
                <a:schemeClr val="bg1"/>
              </a:solidFill>
              <a:latin typeface="Times New Roman" pitchFamily="18" charset="0"/>
              <a:cs typeface="Times New Roman" pitchFamily="18" charset="0"/>
            </a:endParaRPr>
          </a:p>
        </p:txBody>
      </p:sp>
      <p:sp>
        <p:nvSpPr>
          <p:cNvPr id="94214" name="Slide Number Placeholder 3"/>
          <p:cNvSpPr>
            <a:spLocks noGrp="1"/>
          </p:cNvSpPr>
          <p:nvPr>
            <p:ph type="sldNum" sz="quarter" idx="10"/>
          </p:nvPr>
        </p:nvSpPr>
        <p:spPr bwMode="auto">
          <a:xfrm>
            <a:off x="0" y="6492875"/>
            <a:ext cx="608013" cy="365125"/>
          </a:xfrm>
          <a:noFill/>
          <a:ln>
            <a:miter lim="800000"/>
            <a:headEnd/>
            <a:tailEnd/>
          </a:ln>
        </p:spPr>
        <p:txBody>
          <a:bodyPr/>
          <a:lstStyle/>
          <a:p>
            <a:fld id="{640D39FC-73B7-4ED8-A5B1-7E96913FDB07}" type="slidenum">
              <a:rPr lang="ar-SA" sz="1600" smtClean="0">
                <a:latin typeface="Arial Black" pitchFamily="34" charset="0"/>
                <a:cs typeface="Tahoma" pitchFamily="34" charset="0"/>
              </a:rPr>
              <a:pPr/>
              <a:t>33</a:t>
            </a:fld>
            <a:endParaRPr lang="en-US" sz="1600" smtClean="0">
              <a:latin typeface="Arial Black" pitchFamily="34" charset="0"/>
            </a:endParaRPr>
          </a:p>
        </p:txBody>
      </p:sp>
      <p:grpSp>
        <p:nvGrpSpPr>
          <p:cNvPr id="94215" name="Group 61"/>
          <p:cNvGrpSpPr>
            <a:grpSpLocks/>
          </p:cNvGrpSpPr>
          <p:nvPr/>
        </p:nvGrpSpPr>
        <p:grpSpPr bwMode="auto">
          <a:xfrm>
            <a:off x="177800" y="2062163"/>
            <a:ext cx="7634288" cy="3311525"/>
            <a:chOff x="178249" y="2061392"/>
            <a:chExt cx="7634111" cy="3311525"/>
          </a:xfrm>
        </p:grpSpPr>
        <p:pic>
          <p:nvPicPr>
            <p:cNvPr id="94218" name="Picture 13"/>
            <p:cNvPicPr>
              <a:picLocks noChangeAspect="1" noChangeArrowheads="1"/>
            </p:cNvPicPr>
            <p:nvPr/>
          </p:nvPicPr>
          <p:blipFill>
            <a:blip r:embed="rId3" cstate="print"/>
            <a:srcRect/>
            <a:stretch>
              <a:fillRect/>
            </a:stretch>
          </p:blipFill>
          <p:spPr bwMode="auto">
            <a:xfrm>
              <a:off x="178249" y="2061392"/>
              <a:ext cx="7634111" cy="3311525"/>
            </a:xfrm>
            <a:prstGeom prst="rect">
              <a:avLst/>
            </a:prstGeom>
            <a:noFill/>
            <a:ln w="9525">
              <a:noFill/>
              <a:miter lim="800000"/>
              <a:headEnd/>
              <a:tailEnd/>
            </a:ln>
          </p:spPr>
        </p:pic>
        <p:sp>
          <p:nvSpPr>
            <p:cNvPr id="60" name="Rectangle 59"/>
            <p:cNvSpPr/>
            <p:nvPr/>
          </p:nvSpPr>
          <p:spPr>
            <a:xfrm>
              <a:off x="3361113" y="4783954"/>
              <a:ext cx="2290709" cy="2159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rtl="1">
                <a:defRPr/>
              </a:pPr>
              <a:r>
                <a:rPr lang="ar-EG" sz="1600">
                  <a:solidFill>
                    <a:schemeClr val="bg1"/>
                  </a:solidFill>
                  <a:latin typeface="Times New Roman" pitchFamily="18" charset="0"/>
                  <a:cs typeface="Times New Roman" pitchFamily="18" charset="0"/>
                </a:rPr>
                <a:t>0-11 عَرَض</a:t>
              </a:r>
              <a:endParaRPr lang="en-US" sz="1600">
                <a:solidFill>
                  <a:schemeClr val="bg1"/>
                </a:solidFill>
                <a:latin typeface="Times New Roman" pitchFamily="18" charset="0"/>
                <a:cs typeface="Times New Roman" pitchFamily="18" charset="0"/>
              </a:endParaRPr>
            </a:p>
          </p:txBody>
        </p:sp>
        <p:sp>
          <p:nvSpPr>
            <p:cNvPr id="61" name="Rectangle 60"/>
            <p:cNvSpPr/>
            <p:nvPr/>
          </p:nvSpPr>
          <p:spPr>
            <a:xfrm>
              <a:off x="3361113" y="5057004"/>
              <a:ext cx="2290709" cy="2159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rtl="1">
                <a:defRPr/>
              </a:pPr>
              <a:r>
                <a:rPr lang="ar-EG" sz="1600">
                  <a:solidFill>
                    <a:schemeClr val="bg1"/>
                  </a:solidFill>
                  <a:latin typeface="Times New Roman" pitchFamily="18" charset="0"/>
                  <a:cs typeface="Times New Roman" pitchFamily="18" charset="0"/>
                </a:rPr>
                <a:t>12-23 عَرَض</a:t>
              </a:r>
              <a:endParaRPr lang="en-US" sz="1600">
                <a:solidFill>
                  <a:schemeClr val="bg1"/>
                </a:solidFill>
                <a:latin typeface="Times New Roman" pitchFamily="18" charset="0"/>
                <a:cs typeface="Times New Roman" pitchFamily="18" charset="0"/>
              </a:endParaRPr>
            </a:p>
          </p:txBody>
        </p:sp>
      </p:grpSp>
      <p:sp>
        <p:nvSpPr>
          <p:cNvPr id="94216" name="AutoShape 2"/>
          <p:cNvSpPr>
            <a:spLocks noChangeAspect="1" noChangeArrowheads="1"/>
          </p:cNvSpPr>
          <p:nvPr/>
        </p:nvSpPr>
        <p:spPr bwMode="auto">
          <a:xfrm>
            <a:off x="1330325" y="2062163"/>
            <a:ext cx="7634288" cy="3311525"/>
          </a:xfrm>
          <a:prstGeom prst="rect">
            <a:avLst/>
          </a:prstGeom>
          <a:noFill/>
          <a:ln w="9525">
            <a:noFill/>
            <a:miter lim="800000"/>
            <a:headEnd/>
            <a:tailEnd/>
          </a:ln>
        </p:spPr>
        <p:txBody>
          <a:bodyPr/>
          <a:lstStyle/>
          <a:p>
            <a:endParaRPr lang="en-US"/>
          </a:p>
        </p:txBody>
      </p:sp>
      <p:sp>
        <p:nvSpPr>
          <p:cNvPr id="94217" name="AutoShape 28"/>
          <p:cNvSpPr>
            <a:spLocks noChangeAspect="1" noChangeArrowheads="1"/>
          </p:cNvSpPr>
          <p:nvPr/>
        </p:nvSpPr>
        <p:spPr bwMode="auto">
          <a:xfrm>
            <a:off x="1330325" y="2062163"/>
            <a:ext cx="7634288" cy="3311525"/>
          </a:xfrm>
          <a:prstGeom prst="rect">
            <a:avLst/>
          </a:prstGeom>
          <a:noFill/>
          <a:ln w="9525">
            <a:noFill/>
            <a:miter lim="800000"/>
            <a:headEnd/>
            <a:tailEnd/>
          </a:ln>
        </p:spPr>
        <p:txBody>
          <a:bodyPr/>
          <a:lstStyle/>
          <a:p>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ext Box 2"/>
          <p:cNvSpPr txBox="1">
            <a:spLocks noChangeArrowheads="1"/>
          </p:cNvSpPr>
          <p:nvPr/>
        </p:nvSpPr>
        <p:spPr bwMode="auto">
          <a:xfrm>
            <a:off x="539750" y="228600"/>
            <a:ext cx="8583613" cy="519113"/>
          </a:xfrm>
          <a:prstGeom prst="rect">
            <a:avLst/>
          </a:prstGeom>
          <a:noFill/>
          <a:ln w="9525">
            <a:noFill/>
            <a:miter lim="800000"/>
            <a:headEnd/>
            <a:tailEnd/>
          </a:ln>
        </p:spPr>
        <p:txBody>
          <a:bodyPr>
            <a:spAutoFit/>
          </a:bodyPr>
          <a:lstStyle/>
          <a:p>
            <a:pPr algn="ctr" rtl="1">
              <a:spcBef>
                <a:spcPct val="50000"/>
              </a:spcBef>
            </a:pPr>
            <a:r>
              <a:rPr lang="ar-EG" sz="2800" b="1">
                <a:solidFill>
                  <a:schemeClr val="bg1"/>
                </a:solidFill>
                <a:latin typeface="Times New Roman" pitchFamily="18" charset="0"/>
                <a:cs typeface="Times New Roman" pitchFamily="18" charset="0"/>
              </a:rPr>
              <a:t>ارتفاع مستويات الاضطراب النفسي، مع ظهور أعراض متعددة</a:t>
            </a:r>
            <a:endParaRPr lang="en-GB" sz="2800" b="1">
              <a:solidFill>
                <a:schemeClr val="bg1"/>
              </a:solidFill>
              <a:latin typeface="Times New Roman" pitchFamily="18" charset="0"/>
              <a:cs typeface="Times New Roman" pitchFamily="18" charset="0"/>
            </a:endParaRPr>
          </a:p>
        </p:txBody>
      </p:sp>
      <p:sp>
        <p:nvSpPr>
          <p:cNvPr id="96258" name="TextBox 5"/>
          <p:cNvSpPr txBox="1">
            <a:spLocks noChangeArrowheads="1"/>
          </p:cNvSpPr>
          <p:nvPr/>
        </p:nvSpPr>
        <p:spPr bwMode="auto">
          <a:xfrm>
            <a:off x="179388" y="6248400"/>
            <a:ext cx="6473825" cy="338138"/>
          </a:xfrm>
          <a:prstGeom prst="rect">
            <a:avLst/>
          </a:prstGeom>
          <a:noFill/>
          <a:ln w="9525">
            <a:noFill/>
            <a:miter lim="800000"/>
            <a:headEnd/>
            <a:tailEnd/>
          </a:ln>
        </p:spPr>
        <p:txBody>
          <a:bodyPr>
            <a:spAutoFit/>
          </a:bodyPr>
          <a:lstStyle/>
          <a:p>
            <a:pPr algn="r" defTabSz="457200" rtl="1">
              <a:spcBef>
                <a:spcPct val="20000"/>
              </a:spcBef>
              <a:spcAft>
                <a:spcPts val="600"/>
              </a:spcAft>
              <a:buClr>
                <a:schemeClr val="tx2"/>
              </a:buClr>
              <a:buFont typeface="Wingdings 2" pitchFamily="18" charset="2"/>
              <a:buNone/>
            </a:pPr>
            <a:r>
              <a:rPr lang="ar-EG" sz="1600" i="1">
                <a:solidFill>
                  <a:schemeClr val="bg1"/>
                </a:solidFill>
                <a:latin typeface="Times New Roman" pitchFamily="18" charset="0"/>
                <a:cs typeface="Times New Roman" pitchFamily="18" charset="0"/>
              </a:rPr>
              <a:t>ابتسامات مسروقة، زيميرمان سي وحسين وآخرون، 2003</a:t>
            </a:r>
            <a:endParaRPr lang="en-GB" sz="1600" i="1">
              <a:solidFill>
                <a:schemeClr val="bg1"/>
              </a:solidFill>
              <a:latin typeface="Times New Roman" pitchFamily="18" charset="0"/>
              <a:cs typeface="Times New Roman" pitchFamily="18" charset="0"/>
            </a:endParaRPr>
          </a:p>
        </p:txBody>
      </p:sp>
      <p:sp>
        <p:nvSpPr>
          <p:cNvPr id="96259" name="Slide Number Placeholder 3"/>
          <p:cNvSpPr>
            <a:spLocks noGrp="1"/>
          </p:cNvSpPr>
          <p:nvPr>
            <p:ph type="sldNum" sz="quarter" idx="10"/>
          </p:nvPr>
        </p:nvSpPr>
        <p:spPr bwMode="auto">
          <a:xfrm>
            <a:off x="0" y="6492875"/>
            <a:ext cx="608013" cy="365125"/>
          </a:xfrm>
          <a:noFill/>
          <a:ln>
            <a:miter lim="800000"/>
            <a:headEnd/>
            <a:tailEnd/>
          </a:ln>
        </p:spPr>
        <p:txBody>
          <a:bodyPr/>
          <a:lstStyle/>
          <a:p>
            <a:fld id="{534CA467-1DE6-49E4-A564-0734F47AAEC0}" type="slidenum">
              <a:rPr lang="ar-SA" sz="1600" smtClean="0">
                <a:latin typeface="Arial Black" pitchFamily="34" charset="0"/>
                <a:cs typeface="Tahoma" pitchFamily="34" charset="0"/>
              </a:rPr>
              <a:pPr/>
              <a:t>34</a:t>
            </a:fld>
            <a:endParaRPr lang="en-US" sz="1600" smtClean="0">
              <a:latin typeface="Arial Black" pitchFamily="34" charset="0"/>
            </a:endParaRPr>
          </a:p>
        </p:txBody>
      </p:sp>
      <p:sp>
        <p:nvSpPr>
          <p:cNvPr id="96260" name="Text Box 5"/>
          <p:cNvSpPr txBox="1">
            <a:spLocks noChangeArrowheads="1"/>
          </p:cNvSpPr>
          <p:nvPr/>
        </p:nvSpPr>
        <p:spPr bwMode="auto">
          <a:xfrm>
            <a:off x="900113" y="1844675"/>
            <a:ext cx="1511300" cy="396875"/>
          </a:xfrm>
          <a:prstGeom prst="rect">
            <a:avLst/>
          </a:prstGeom>
          <a:noFill/>
          <a:ln w="9525">
            <a:noFill/>
            <a:miter lim="800000"/>
            <a:headEnd/>
            <a:tailEnd/>
          </a:ln>
        </p:spPr>
        <p:txBody>
          <a:bodyPr>
            <a:spAutoFit/>
          </a:bodyPr>
          <a:lstStyle/>
          <a:p>
            <a:pPr algn="ctr" rtl="1">
              <a:spcBef>
                <a:spcPct val="50000"/>
              </a:spcBef>
            </a:pPr>
            <a:r>
              <a:rPr lang="ar-EG" sz="2000" b="1">
                <a:latin typeface="Times New Roman" pitchFamily="18" charset="0"/>
                <a:cs typeface="Times New Roman" pitchFamily="18" charset="0"/>
              </a:rPr>
              <a:t>0-14 يوم</a:t>
            </a:r>
            <a:endParaRPr lang="en-GB" sz="2000" b="1">
              <a:latin typeface="Times New Roman" pitchFamily="18" charset="0"/>
              <a:cs typeface="Times New Roman" pitchFamily="18" charset="0"/>
            </a:endParaRPr>
          </a:p>
        </p:txBody>
      </p:sp>
      <p:sp>
        <p:nvSpPr>
          <p:cNvPr id="96261" name="Text Box 6"/>
          <p:cNvSpPr txBox="1">
            <a:spLocks noChangeArrowheads="1"/>
          </p:cNvSpPr>
          <p:nvPr/>
        </p:nvSpPr>
        <p:spPr bwMode="auto">
          <a:xfrm>
            <a:off x="3276600" y="1844675"/>
            <a:ext cx="1511300" cy="396875"/>
          </a:xfrm>
          <a:prstGeom prst="rect">
            <a:avLst/>
          </a:prstGeom>
          <a:noFill/>
          <a:ln w="9525">
            <a:noFill/>
            <a:miter lim="800000"/>
            <a:headEnd/>
            <a:tailEnd/>
          </a:ln>
        </p:spPr>
        <p:txBody>
          <a:bodyPr>
            <a:spAutoFit/>
          </a:bodyPr>
          <a:lstStyle/>
          <a:p>
            <a:pPr algn="ctr" rtl="1">
              <a:spcBef>
                <a:spcPct val="50000"/>
              </a:spcBef>
            </a:pPr>
            <a:r>
              <a:rPr lang="ar-EG" sz="2000" b="1">
                <a:latin typeface="Times New Roman" pitchFamily="18" charset="0"/>
                <a:cs typeface="Times New Roman" pitchFamily="18" charset="0"/>
              </a:rPr>
              <a:t>28-56 يوم</a:t>
            </a:r>
            <a:endParaRPr lang="en-GB" sz="2000" b="1">
              <a:latin typeface="Times New Roman" pitchFamily="18" charset="0"/>
              <a:cs typeface="Times New Roman" pitchFamily="18" charset="0"/>
            </a:endParaRPr>
          </a:p>
        </p:txBody>
      </p:sp>
      <p:sp>
        <p:nvSpPr>
          <p:cNvPr id="96262" name="Text Box 7"/>
          <p:cNvSpPr txBox="1">
            <a:spLocks noChangeArrowheads="1"/>
          </p:cNvSpPr>
          <p:nvPr/>
        </p:nvSpPr>
        <p:spPr bwMode="auto">
          <a:xfrm>
            <a:off x="5219700" y="1844675"/>
            <a:ext cx="1727200" cy="400050"/>
          </a:xfrm>
          <a:prstGeom prst="rect">
            <a:avLst/>
          </a:prstGeom>
          <a:noFill/>
          <a:ln w="9525">
            <a:noFill/>
            <a:miter lim="800000"/>
            <a:headEnd/>
            <a:tailEnd/>
          </a:ln>
        </p:spPr>
        <p:txBody>
          <a:bodyPr>
            <a:spAutoFit/>
          </a:bodyPr>
          <a:lstStyle/>
          <a:p>
            <a:pPr algn="ctr" rtl="1">
              <a:spcBef>
                <a:spcPct val="50000"/>
              </a:spcBef>
            </a:pPr>
            <a:r>
              <a:rPr lang="ar-EG" sz="2000" b="1">
                <a:latin typeface="Times New Roman" pitchFamily="18" charset="0"/>
                <a:cs typeface="Times New Roman" pitchFamily="18" charset="0"/>
              </a:rPr>
              <a:t>أكثر من 90 يوم</a:t>
            </a:r>
            <a:endParaRPr lang="en-GB" sz="2000" b="1">
              <a:latin typeface="Times New Roman" pitchFamily="18" charset="0"/>
              <a:cs typeface="Times New Roman" pitchFamily="18" charset="0"/>
            </a:endParaRPr>
          </a:p>
        </p:txBody>
      </p:sp>
      <p:grpSp>
        <p:nvGrpSpPr>
          <p:cNvPr id="96263" name="Group 14"/>
          <p:cNvGrpSpPr>
            <a:grpSpLocks/>
          </p:cNvGrpSpPr>
          <p:nvPr/>
        </p:nvGrpSpPr>
        <p:grpSpPr bwMode="auto">
          <a:xfrm>
            <a:off x="323850" y="2605088"/>
            <a:ext cx="7488238" cy="2736850"/>
            <a:chOff x="323528" y="2604900"/>
            <a:chExt cx="7488767" cy="2736850"/>
          </a:xfrm>
        </p:grpSpPr>
        <p:pic>
          <p:nvPicPr>
            <p:cNvPr id="96264" name="Picture 7"/>
            <p:cNvPicPr>
              <a:picLocks noChangeAspect="1" noChangeArrowheads="1"/>
            </p:cNvPicPr>
            <p:nvPr/>
          </p:nvPicPr>
          <p:blipFill>
            <a:blip r:embed="rId3" cstate="print"/>
            <a:srcRect/>
            <a:stretch>
              <a:fillRect/>
            </a:stretch>
          </p:blipFill>
          <p:spPr bwMode="auto">
            <a:xfrm>
              <a:off x="323528" y="2604900"/>
              <a:ext cx="7488767" cy="2736850"/>
            </a:xfrm>
            <a:prstGeom prst="rect">
              <a:avLst/>
            </a:prstGeom>
            <a:noFill/>
            <a:ln w="9525">
              <a:noFill/>
              <a:miter lim="800000"/>
              <a:headEnd/>
              <a:tailEnd/>
            </a:ln>
          </p:spPr>
        </p:pic>
        <p:sp>
          <p:nvSpPr>
            <p:cNvPr id="13" name="Rectangle 12"/>
            <p:cNvSpPr/>
            <p:nvPr/>
          </p:nvSpPr>
          <p:spPr>
            <a:xfrm>
              <a:off x="3060571" y="4714687"/>
              <a:ext cx="2290925" cy="2159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rtl="1">
                <a:defRPr/>
              </a:pPr>
              <a:r>
                <a:rPr lang="ar-EG" sz="1600">
                  <a:solidFill>
                    <a:schemeClr val="bg1"/>
                  </a:solidFill>
                  <a:latin typeface="Times New Roman" pitchFamily="18" charset="0"/>
                  <a:cs typeface="Times New Roman" pitchFamily="18" charset="0"/>
                </a:rPr>
                <a:t>0-9 عَرَض</a:t>
              </a:r>
              <a:endParaRPr lang="en-US" sz="1600">
                <a:solidFill>
                  <a:schemeClr val="bg1"/>
                </a:solidFill>
                <a:latin typeface="Times New Roman" pitchFamily="18" charset="0"/>
                <a:cs typeface="Times New Roman" pitchFamily="18" charset="0"/>
              </a:endParaRPr>
            </a:p>
            <a:p>
              <a:pPr rtl="1">
                <a:defRPr/>
              </a:pPr>
              <a:endParaRPr lang="en-US" sz="1600">
                <a:solidFill>
                  <a:schemeClr val="bg1"/>
                </a:solidFill>
                <a:latin typeface="Times New Roman" pitchFamily="18" charset="0"/>
                <a:cs typeface="Times New Roman" pitchFamily="18" charset="0"/>
              </a:endParaRPr>
            </a:p>
          </p:txBody>
        </p:sp>
        <p:sp>
          <p:nvSpPr>
            <p:cNvPr id="14" name="Rectangle 13"/>
            <p:cNvSpPr/>
            <p:nvPr/>
          </p:nvSpPr>
          <p:spPr>
            <a:xfrm>
              <a:off x="3060571" y="5036950"/>
              <a:ext cx="2290925" cy="2159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rtl="1">
                <a:defRPr/>
              </a:pPr>
              <a:r>
                <a:rPr lang="ar-EG" sz="1600">
                  <a:solidFill>
                    <a:schemeClr val="bg1"/>
                  </a:solidFill>
                  <a:latin typeface="Times New Roman" pitchFamily="18" charset="0"/>
                  <a:cs typeface="Times New Roman" pitchFamily="18" charset="0"/>
                </a:rPr>
                <a:t>10-17 عَرَض</a:t>
              </a:r>
              <a:endParaRPr lang="en-US" sz="1600">
                <a:solidFill>
                  <a:schemeClr val="bg1"/>
                </a:solidFill>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Content Placeholder 2"/>
          <p:cNvSpPr txBox="1">
            <a:spLocks/>
          </p:cNvSpPr>
          <p:nvPr/>
        </p:nvSpPr>
        <p:spPr bwMode="auto">
          <a:xfrm>
            <a:off x="611188" y="1412875"/>
            <a:ext cx="7921625" cy="4051300"/>
          </a:xfrm>
          <a:prstGeom prst="rect">
            <a:avLst/>
          </a:prstGeom>
          <a:noFill/>
          <a:ln w="9525">
            <a:noFill/>
            <a:miter lim="800000"/>
            <a:headEnd/>
            <a:tailEnd/>
          </a:ln>
        </p:spPr>
        <p:txBody>
          <a:bodyPr/>
          <a:lstStyle/>
          <a:p>
            <a:pPr indent="15875" algn="r" defTabSz="457200" rtl="1">
              <a:spcBef>
                <a:spcPct val="20000"/>
              </a:spcBef>
              <a:spcAft>
                <a:spcPts val="600"/>
              </a:spcAft>
              <a:buClr>
                <a:schemeClr val="tx2"/>
              </a:buClr>
            </a:pPr>
            <a:r>
              <a:rPr lang="ar-EG" sz="2000" i="1">
                <a:latin typeface="Times New Roman" pitchFamily="18" charset="0"/>
                <a:cs typeface="Times New Roman" pitchFamily="18" charset="0"/>
              </a:rPr>
              <a:t>لم يعد جسدي يشعر بالألم ولكنه أصبح يسكن قلبي، وكأن الأمر يحدث الآن في هذه اللحظة. أحيانًا أجد الذكريات المؤلمة تهاجمني مرة أخرى وتعود إلي بوضوح شديد. مازلت أذكر الإحساس بالألم ولا تفارقني صورة الأوقات التي كان يتم فيها اغتصابي...</a:t>
            </a:r>
          </a:p>
          <a:p>
            <a:pPr indent="15875" algn="r" defTabSz="457200" rtl="1">
              <a:spcBef>
                <a:spcPct val="20000"/>
              </a:spcBef>
              <a:spcAft>
                <a:spcPts val="600"/>
              </a:spcAft>
              <a:buClr>
                <a:schemeClr val="tx2"/>
              </a:buClr>
            </a:pPr>
            <a:endParaRPr lang="ar-EG" sz="2000" i="1">
              <a:latin typeface="Times New Roman" pitchFamily="18" charset="0"/>
              <a:cs typeface="Times New Roman" pitchFamily="18" charset="0"/>
            </a:endParaRPr>
          </a:p>
          <a:p>
            <a:pPr indent="15875" defTabSz="457200" rtl="1">
              <a:spcBef>
                <a:spcPct val="20000"/>
              </a:spcBef>
              <a:spcAft>
                <a:spcPts val="600"/>
              </a:spcAft>
              <a:buClr>
                <a:schemeClr val="tx2"/>
              </a:buClr>
            </a:pPr>
            <a:r>
              <a:rPr lang="ar-EG" sz="2000" i="1">
                <a:latin typeface="Times New Roman" pitchFamily="18" charset="0"/>
                <a:cs typeface="Times New Roman" pitchFamily="18" charset="0"/>
              </a:rPr>
              <a:t>الأشخاص المتجر بهم من ألبانيا إلى إيطاليا</a:t>
            </a:r>
            <a:endParaRPr lang="en-GB" sz="2000" i="1">
              <a:latin typeface="Times New Roman" pitchFamily="18" charset="0"/>
              <a:cs typeface="Times New Roman" pitchFamily="18" charset="0"/>
            </a:endParaRPr>
          </a:p>
        </p:txBody>
      </p:sp>
      <p:sp>
        <p:nvSpPr>
          <p:cNvPr id="98306" name="TextBox 5"/>
          <p:cNvSpPr txBox="1">
            <a:spLocks noChangeArrowheads="1"/>
          </p:cNvSpPr>
          <p:nvPr/>
        </p:nvSpPr>
        <p:spPr bwMode="auto">
          <a:xfrm>
            <a:off x="179388" y="5853113"/>
            <a:ext cx="6473825" cy="336550"/>
          </a:xfrm>
          <a:prstGeom prst="rect">
            <a:avLst/>
          </a:prstGeom>
          <a:noFill/>
          <a:ln w="9525">
            <a:noFill/>
            <a:miter lim="800000"/>
            <a:headEnd/>
            <a:tailEnd/>
          </a:ln>
        </p:spPr>
        <p:txBody>
          <a:bodyPr>
            <a:spAutoFit/>
          </a:bodyPr>
          <a:lstStyle/>
          <a:p>
            <a:pPr algn="r" defTabSz="457200" rtl="1">
              <a:spcBef>
                <a:spcPct val="20000"/>
              </a:spcBef>
              <a:spcAft>
                <a:spcPts val="600"/>
              </a:spcAft>
              <a:buClr>
                <a:schemeClr val="tx2"/>
              </a:buClr>
              <a:buFont typeface="Wingdings 2" pitchFamily="18" charset="2"/>
              <a:buNone/>
            </a:pPr>
            <a:r>
              <a:rPr lang="ar-EG" sz="1600" i="1">
                <a:solidFill>
                  <a:schemeClr val="bg1"/>
                </a:solidFill>
                <a:latin typeface="Times New Roman" pitchFamily="18" charset="0"/>
                <a:cs typeface="Times New Roman" pitchFamily="18" charset="0"/>
              </a:rPr>
              <a:t>ابتسامات مسروقة، زيميرمان سي وحسين وآخرون، 2003</a:t>
            </a:r>
            <a:endParaRPr lang="en-GB" sz="1600" i="1">
              <a:solidFill>
                <a:schemeClr val="bg1"/>
              </a:solidFill>
              <a:latin typeface="Times New Roman" pitchFamily="18" charset="0"/>
              <a:cs typeface="Times New Roman" pitchFamily="18" charset="0"/>
            </a:endParaRPr>
          </a:p>
        </p:txBody>
      </p:sp>
      <p:sp>
        <p:nvSpPr>
          <p:cNvPr id="98307" name="Slide Number Placeholder 3"/>
          <p:cNvSpPr>
            <a:spLocks noGrp="1"/>
          </p:cNvSpPr>
          <p:nvPr>
            <p:ph type="sldNum" sz="quarter" idx="10"/>
          </p:nvPr>
        </p:nvSpPr>
        <p:spPr bwMode="auto">
          <a:xfrm>
            <a:off x="0" y="6492875"/>
            <a:ext cx="608013" cy="365125"/>
          </a:xfrm>
          <a:noFill/>
          <a:ln>
            <a:miter lim="800000"/>
            <a:headEnd/>
            <a:tailEnd/>
          </a:ln>
        </p:spPr>
        <p:txBody>
          <a:bodyPr/>
          <a:lstStyle/>
          <a:p>
            <a:fld id="{EDB7C462-AE39-4D07-8CF9-218F165CE01B}" type="slidenum">
              <a:rPr lang="ar-SA" sz="1600" smtClean="0">
                <a:latin typeface="Arial Black" pitchFamily="34" charset="0"/>
                <a:cs typeface="Tahoma" pitchFamily="34" charset="0"/>
              </a:rPr>
              <a:pPr/>
              <a:t>35</a:t>
            </a:fld>
            <a:endParaRPr lang="en-US" sz="1600" smtClean="0">
              <a:latin typeface="Arial Black"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Title 1"/>
          <p:cNvSpPr>
            <a:spLocks noGrp="1"/>
          </p:cNvSpPr>
          <p:nvPr>
            <p:ph type="title"/>
          </p:nvPr>
        </p:nvSpPr>
        <p:spPr bwMode="auto">
          <a:xfrm>
            <a:off x="1042988" y="557213"/>
            <a:ext cx="7058025" cy="1143000"/>
          </a:xfrm>
          <a:noFill/>
          <a:ln>
            <a:miter lim="800000"/>
            <a:headEnd/>
            <a:tailEnd/>
          </a:ln>
        </p:spPr>
        <p:txBody>
          <a:bodyPr vert="horz" wrap="square" lIns="91440" tIns="45720" rIns="91440" bIns="45720" numCol="1" anchor="ctr" anchorCtr="0" compatLnSpc="1">
            <a:prstTxWarp prst="textNoShape">
              <a:avLst/>
            </a:prstTxWarp>
          </a:bodyPr>
          <a:lstStyle/>
          <a:p>
            <a:pPr algn="ctr" rtl="1" eaLnBrk="1" hangingPunct="1"/>
            <a:r>
              <a:rPr lang="en-GB" sz="2800" b="1" smtClean="0">
                <a:latin typeface="Times New Roman" pitchFamily="18" charset="0"/>
                <a:cs typeface="Times New Roman" pitchFamily="18" charset="0"/>
              </a:rPr>
              <a:t/>
            </a:r>
            <a:br>
              <a:rPr lang="en-GB" sz="2800" b="1" smtClean="0">
                <a:latin typeface="Times New Roman" pitchFamily="18" charset="0"/>
                <a:cs typeface="Times New Roman" pitchFamily="18" charset="0"/>
              </a:rPr>
            </a:br>
            <a:r>
              <a:rPr lang="ar-EG" sz="2800" b="1" smtClean="0">
                <a:latin typeface="Times New Roman" pitchFamily="18" charset="0"/>
                <a:cs typeface="Times New Roman" pitchFamily="18" charset="0"/>
              </a:rPr>
              <a:t>المخاطر الصحية ما بعد الإتجار</a:t>
            </a:r>
            <a:br>
              <a:rPr lang="ar-EG" sz="2800" b="1" smtClean="0">
                <a:latin typeface="Times New Roman" pitchFamily="18" charset="0"/>
                <a:cs typeface="Times New Roman" pitchFamily="18" charset="0"/>
              </a:rPr>
            </a:br>
            <a:endParaRPr lang="en-GB" sz="2800" b="1" smtClean="0">
              <a:latin typeface="Times New Roman" pitchFamily="18" charset="0"/>
              <a:cs typeface="Times New Roman" pitchFamily="18" charset="0"/>
            </a:endParaRPr>
          </a:p>
        </p:txBody>
      </p:sp>
      <p:sp>
        <p:nvSpPr>
          <p:cNvPr id="3" name="Content Placeholder 2"/>
          <p:cNvSpPr>
            <a:spLocks noGrp="1"/>
          </p:cNvSpPr>
          <p:nvPr>
            <p:ph idx="1"/>
          </p:nvPr>
        </p:nvSpPr>
        <p:spPr bwMode="auto">
          <a:xfrm>
            <a:off x="312738" y="1887538"/>
            <a:ext cx="7427912" cy="456565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Clr>
                <a:schemeClr val="tx1"/>
              </a:buClr>
              <a:buFont typeface="Arial" charset="0"/>
              <a:buChar char="•"/>
            </a:pPr>
            <a:r>
              <a:rPr lang="ar-EG" sz="2400" dirty="0" smtClean="0">
                <a:latin typeface="Times New Roman" pitchFamily="18" charset="0"/>
                <a:cs typeface="Times New Roman" pitchFamily="18" charset="0"/>
              </a:rPr>
              <a:t>العودة إلى الأسرة (مثل: الخزي، العار)</a:t>
            </a:r>
          </a:p>
          <a:p>
            <a:pPr eaLnBrk="1" hangingPunct="1">
              <a:buClr>
                <a:schemeClr val="tx1"/>
              </a:buClr>
              <a:buFont typeface="Arial" charset="0"/>
              <a:buChar char="•"/>
            </a:pPr>
            <a:r>
              <a:rPr lang="ar-EG" sz="2400" dirty="0" smtClean="0">
                <a:latin typeface="Times New Roman" pitchFamily="18" charset="0"/>
                <a:cs typeface="Times New Roman" pitchFamily="18" charset="0"/>
              </a:rPr>
              <a:t>التأقلم على المكان الجديد (اللغة، الشعور بالوحدة، الارتباك والتوهان)</a:t>
            </a:r>
          </a:p>
          <a:p>
            <a:pPr eaLnBrk="1" hangingPunct="1">
              <a:buClr>
                <a:schemeClr val="tx1"/>
              </a:buClr>
              <a:buFont typeface="Arial" charset="0"/>
              <a:buChar char="•"/>
            </a:pPr>
            <a:r>
              <a:rPr lang="ar-EG" sz="2400" dirty="0" smtClean="0">
                <a:latin typeface="Times New Roman" pitchFamily="18" charset="0"/>
                <a:cs typeface="Times New Roman" pitchFamily="18" charset="0"/>
              </a:rPr>
              <a:t>المشاركة في محاكمة الجناة (إعادة رواية الأحداث، استحضار التجربة المؤلمة التي مر بها)</a:t>
            </a:r>
          </a:p>
          <a:p>
            <a:pPr eaLnBrk="1" hangingPunct="1">
              <a:buClr>
                <a:schemeClr val="tx1"/>
              </a:buClr>
              <a:buFont typeface="Arial" charset="0"/>
              <a:buChar char="•"/>
            </a:pPr>
            <a:r>
              <a:rPr lang="ar-EG" sz="2400" dirty="0" smtClean="0">
                <a:latin typeface="Times New Roman" pitchFamily="18" charset="0"/>
                <a:cs typeface="Times New Roman" pitchFamily="18" charset="0"/>
              </a:rPr>
              <a:t>المشاكل الصحية (مثال: فيروس نقص المناعة البشرية، آلام الظهر، تشوه)</a:t>
            </a:r>
          </a:p>
          <a:p>
            <a:pPr eaLnBrk="1" hangingPunct="1">
              <a:buClr>
                <a:schemeClr val="tx1"/>
              </a:buClr>
              <a:buFont typeface="Arial" charset="0"/>
              <a:buChar char="•"/>
            </a:pPr>
            <a:r>
              <a:rPr lang="ar-EG" sz="2400" dirty="0" smtClean="0">
                <a:latin typeface="Times New Roman" pitchFamily="18" charset="0"/>
                <a:cs typeface="Times New Roman" pitchFamily="18" charset="0"/>
              </a:rPr>
              <a:t>البطالة (عدم القدرة على تحمل تكاليف الخدمات، الإكتئاب)</a:t>
            </a:r>
          </a:p>
          <a:p>
            <a:pPr eaLnBrk="1" hangingPunct="1">
              <a:buClr>
                <a:schemeClr val="tx1"/>
              </a:buClr>
              <a:buFont typeface="Arial" charset="0"/>
              <a:buChar char="•"/>
            </a:pPr>
            <a:r>
              <a:rPr lang="ar-EG" sz="2400" dirty="0" smtClean="0">
                <a:latin typeface="Times New Roman" pitchFamily="18" charset="0"/>
                <a:cs typeface="Times New Roman" pitchFamily="18" charset="0"/>
              </a:rPr>
              <a:t>العودة إلى حالة الإتجار</a:t>
            </a:r>
          </a:p>
        </p:txBody>
      </p:sp>
      <p:sp>
        <p:nvSpPr>
          <p:cNvPr id="100355" name="Slide Number Placeholder 3"/>
          <p:cNvSpPr>
            <a:spLocks noGrp="1"/>
          </p:cNvSpPr>
          <p:nvPr>
            <p:ph type="sldNum" sz="quarter" idx="10"/>
          </p:nvPr>
        </p:nvSpPr>
        <p:spPr bwMode="auto">
          <a:xfrm>
            <a:off x="0" y="6492875"/>
            <a:ext cx="608013" cy="365125"/>
          </a:xfrm>
          <a:noFill/>
          <a:ln>
            <a:miter lim="800000"/>
            <a:headEnd/>
            <a:tailEnd/>
          </a:ln>
        </p:spPr>
        <p:txBody>
          <a:bodyPr/>
          <a:lstStyle/>
          <a:p>
            <a:fld id="{B6F2BB00-0D1D-4C48-AAD2-D5D5F5E346B1}" type="slidenum">
              <a:rPr lang="ar-SA" sz="1600" smtClean="0">
                <a:latin typeface="Arial Black" pitchFamily="34" charset="0"/>
                <a:cs typeface="Tahoma" pitchFamily="34" charset="0"/>
              </a:rPr>
              <a:pPr/>
              <a:t>36</a:t>
            </a:fld>
            <a:endParaRPr lang="en-US" sz="1600" smtClean="0">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6"/>
          <p:cNvSpPr>
            <a:spLocks noGrp="1" noChangeArrowheads="1"/>
          </p:cNvSpPr>
          <p:nvPr>
            <p:ph type="sldNum" sz="quarter" idx="10"/>
          </p:nvPr>
        </p:nvSpPr>
        <p:spPr bwMode="auto">
          <a:xfrm>
            <a:off x="0" y="6492875"/>
            <a:ext cx="608013" cy="365125"/>
          </a:xfrm>
          <a:noFill/>
          <a:ln>
            <a:miter lim="800000"/>
            <a:headEnd/>
            <a:tailEnd/>
          </a:ln>
        </p:spPr>
        <p:txBody>
          <a:bodyPr/>
          <a:lstStyle/>
          <a:p>
            <a:fld id="{082CF574-89BA-44DF-B053-EB7BBB2B50AC}" type="slidenum">
              <a:rPr lang="ar-SA" sz="1600" smtClean="0">
                <a:latin typeface="Arial Black" pitchFamily="34" charset="0"/>
                <a:cs typeface="Tahoma" pitchFamily="34" charset="0"/>
              </a:rPr>
              <a:pPr/>
              <a:t>37</a:t>
            </a:fld>
            <a:endParaRPr lang="en-US" sz="1600" smtClean="0">
              <a:latin typeface="Arial Black" pitchFamily="34" charset="0"/>
            </a:endParaRPr>
          </a:p>
        </p:txBody>
      </p:sp>
      <p:sp>
        <p:nvSpPr>
          <p:cNvPr id="102402" name="Rectangle 2"/>
          <p:cNvSpPr>
            <a:spLocks noGrp="1" noChangeArrowheads="1"/>
          </p:cNvSpPr>
          <p:nvPr>
            <p:ph type="title"/>
          </p:nvPr>
        </p:nvSpPr>
        <p:spPr bwMode="auto">
          <a:xfrm>
            <a:off x="1042988" y="476250"/>
            <a:ext cx="6959600" cy="1143000"/>
          </a:xfrm>
          <a:noFill/>
          <a:ln>
            <a:miter lim="800000"/>
            <a:headEnd/>
            <a:tailEnd/>
          </a:ln>
        </p:spPr>
        <p:txBody>
          <a:bodyPr vert="horz" wrap="square" lIns="91440" tIns="45720" rIns="91440" bIns="45720" numCol="1" anchor="ctr" anchorCtr="0" compatLnSpc="1">
            <a:prstTxWarp prst="textNoShape">
              <a:avLst/>
            </a:prstTxWarp>
          </a:bodyPr>
          <a:lstStyle/>
          <a:p>
            <a:pPr algn="ctr" rtl="1" eaLnBrk="1" hangingPunct="1"/>
            <a:r>
              <a:rPr lang="ar-EG" b="1" dirty="0" smtClean="0">
                <a:latin typeface="Times New Roman" pitchFamily="18" charset="0"/>
                <a:cs typeface="Times New Roman" pitchFamily="18" charset="0"/>
              </a:rPr>
              <a:t>النتائج</a:t>
            </a:r>
            <a:r>
              <a:rPr lang="en-US" b="1" dirty="0" smtClean="0">
                <a:latin typeface="Times New Roman" pitchFamily="18" charset="0"/>
                <a:cs typeface="Times New Roman" pitchFamily="18" charset="0"/>
              </a:rPr>
              <a:t> </a:t>
            </a:r>
          </a:p>
        </p:txBody>
      </p:sp>
      <p:sp>
        <p:nvSpPr>
          <p:cNvPr id="102403" name="Rectangle 3"/>
          <p:cNvSpPr>
            <a:spLocks noGrp="1" noChangeArrowheads="1"/>
          </p:cNvSpPr>
          <p:nvPr>
            <p:ph type="body" idx="1"/>
          </p:nvPr>
        </p:nvSpPr>
        <p:spPr bwMode="auto">
          <a:xfrm>
            <a:off x="684213" y="2276475"/>
            <a:ext cx="7907337" cy="1612900"/>
          </a:xfr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buFont typeface="Wingdings 2" pitchFamily="18" charset="2"/>
              <a:buNone/>
            </a:pPr>
            <a:r>
              <a:rPr lang="ar-EG" sz="2800" dirty="0" smtClean="0">
                <a:latin typeface="Times New Roman" pitchFamily="18" charset="0"/>
                <a:cs typeface="Times New Roman" pitchFamily="18" charset="0"/>
              </a:rPr>
              <a:t>يعاني ضحايا الإتجار من تراكم آثار العنف البدني والنفسي، مما يتسبب في عواقب صحية خطيرة.</a:t>
            </a:r>
          </a:p>
          <a:p>
            <a:pPr marL="0" indent="0" algn="ctr" eaLnBrk="1" hangingPunct="1">
              <a:buFont typeface="Wingdings 2" pitchFamily="18" charset="2"/>
              <a:buNone/>
            </a:pPr>
            <a:endParaRPr lang="ar-EG" sz="2800" dirty="0" smtClean="0">
              <a:latin typeface="Times New Roman" pitchFamily="18" charset="0"/>
              <a:cs typeface="Times New Roman" pitchFamily="18" charset="0"/>
            </a:endParaRPr>
          </a:p>
          <a:p>
            <a:pPr marL="0" indent="0" algn="ctr" eaLnBrk="1" hangingPunct="1">
              <a:buFont typeface="Wingdings 2" pitchFamily="18" charset="2"/>
              <a:buNone/>
            </a:pPr>
            <a:r>
              <a:rPr lang="ar-EG" sz="2800" dirty="0" smtClean="0">
                <a:latin typeface="Times New Roman" pitchFamily="18" charset="0"/>
                <a:cs typeface="Times New Roman" pitchFamily="18" charset="0"/>
              </a:rPr>
              <a:t>تعد الرعاية الصحية أساسية لتعافي لضحايا الإتجار</a:t>
            </a:r>
            <a:endParaRPr lang="en-US" sz="2800"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Title 1"/>
          <p:cNvSpPr txBox="1">
            <a:spLocks/>
          </p:cNvSpPr>
          <p:nvPr/>
        </p:nvSpPr>
        <p:spPr bwMode="auto">
          <a:xfrm>
            <a:off x="1027113" y="4365625"/>
            <a:ext cx="7126287" cy="1008063"/>
          </a:xfrm>
          <a:prstGeom prst="rect">
            <a:avLst/>
          </a:prstGeom>
          <a:noFill/>
          <a:ln w="9525">
            <a:noFill/>
            <a:miter lim="800000"/>
            <a:headEnd/>
            <a:tailEnd/>
          </a:ln>
        </p:spPr>
        <p:txBody>
          <a:bodyPr anchor="ctr"/>
          <a:lstStyle/>
          <a:p>
            <a:pPr algn="ctr" defTabSz="457200"/>
            <a:r>
              <a:rPr lang="ar-EG" sz="3600" b="1" dirty="0">
                <a:latin typeface="Times New Roman" pitchFamily="18" charset="0"/>
                <a:cs typeface="Times New Roman" pitchFamily="18" charset="0"/>
              </a:rPr>
              <a:t>نهاية الجلسة</a:t>
            </a:r>
            <a:endParaRPr lang="en-US" sz="3600" b="1" dirty="0">
              <a:latin typeface="Times New Roman" pitchFamily="18" charset="0"/>
              <a:cs typeface="Times New Roman" pitchFamily="18" charset="0"/>
            </a:endParaRPr>
          </a:p>
          <a:p>
            <a:pPr algn="ctr" defTabSz="457200"/>
            <a:r>
              <a:rPr lang="ar-EG" sz="3200" dirty="0">
                <a:latin typeface="Times New Roman" pitchFamily="18" charset="0"/>
                <a:cs typeface="Times New Roman" pitchFamily="18" charset="0"/>
              </a:rPr>
              <a:t>العواقب الصحية</a:t>
            </a:r>
            <a:endParaRPr lang="es-ES" sz="3200" dirty="0">
              <a:latin typeface="Times New Roman" pitchFamily="18" charset="0"/>
              <a:cs typeface="Times New Roman" pitchFamily="18" charset="0"/>
            </a:endParaRPr>
          </a:p>
        </p:txBody>
      </p:sp>
      <p:sp>
        <p:nvSpPr>
          <p:cNvPr id="104450" name="Slide Number Placeholder 3"/>
          <p:cNvSpPr>
            <a:spLocks noGrp="1"/>
          </p:cNvSpPr>
          <p:nvPr>
            <p:ph type="sldNum" sz="quarter" idx="10"/>
          </p:nvPr>
        </p:nvSpPr>
        <p:spPr bwMode="auto">
          <a:xfrm>
            <a:off x="0" y="6492875"/>
            <a:ext cx="608013" cy="365125"/>
          </a:xfrm>
          <a:noFill/>
          <a:ln>
            <a:miter lim="800000"/>
            <a:headEnd/>
            <a:tailEnd/>
          </a:ln>
        </p:spPr>
        <p:txBody>
          <a:bodyPr/>
          <a:lstStyle/>
          <a:p>
            <a:fld id="{E2332ACD-4DAE-4B67-8BFF-AC37CCB88924}" type="slidenum">
              <a:rPr lang="ar-SA" sz="1600" smtClean="0">
                <a:latin typeface="Arial Black" pitchFamily="34" charset="0"/>
                <a:cs typeface="Tahoma" pitchFamily="34" charset="0"/>
              </a:rPr>
              <a:pPr/>
              <a:t>38</a:t>
            </a:fld>
            <a:endParaRPr lang="en-US" sz="1600" smtClean="0">
              <a:latin typeface="Arial Black"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bwMode="auto">
          <a:xfrm>
            <a:off x="1009650" y="676275"/>
            <a:ext cx="7124700" cy="923925"/>
          </a:xfrm>
          <a:noFill/>
          <a:ln>
            <a:miter lim="800000"/>
            <a:headEnd/>
            <a:tailEnd/>
          </a:ln>
        </p:spPr>
        <p:txBody>
          <a:bodyPr vert="horz" wrap="square" lIns="91440" tIns="45720" rIns="91440" bIns="45720" numCol="1" anchor="t" anchorCtr="0" compatLnSpc="1">
            <a:prstTxWarp prst="textNoShape">
              <a:avLst/>
            </a:prstTxWarp>
          </a:bodyPr>
          <a:lstStyle/>
          <a:p>
            <a:pPr algn="ctr" rtl="1"/>
            <a:r>
              <a:rPr lang="ar-EG" sz="3600" b="1" dirty="0" smtClean="0">
                <a:latin typeface="Times New Roman" pitchFamily="18" charset="0"/>
                <a:cs typeface="Times New Roman" pitchFamily="18" charset="0"/>
              </a:rPr>
              <a:t>أهداف الدورة</a:t>
            </a:r>
            <a:endParaRPr lang="en-GB" sz="3600" b="1" dirty="0" smtClean="0">
              <a:latin typeface="Times New Roman" pitchFamily="18" charset="0"/>
              <a:cs typeface="Times New Roman" pitchFamily="18" charset="0"/>
            </a:endParaRPr>
          </a:p>
        </p:txBody>
      </p:sp>
      <p:sp>
        <p:nvSpPr>
          <p:cNvPr id="34818" name="Rectangle 3"/>
          <p:cNvSpPr>
            <a:spLocks noGrp="1" noChangeArrowheads="1"/>
          </p:cNvSpPr>
          <p:nvPr>
            <p:ph type="body" idx="1"/>
          </p:nvPr>
        </p:nvSpPr>
        <p:spPr bwMode="auto">
          <a:xfrm>
            <a:off x="1116013" y="3032125"/>
            <a:ext cx="6985000" cy="1620838"/>
          </a:xfrm>
          <a:noFill/>
          <a:ln>
            <a:miter lim="800000"/>
            <a:headEnd/>
            <a:tailEnd/>
          </a:ln>
        </p:spPr>
        <p:txBody>
          <a:bodyPr vert="horz" wrap="square" lIns="91440" tIns="45720" rIns="91440" bIns="45720" numCol="1" anchor="t" anchorCtr="0" compatLnSpc="1">
            <a:prstTxWarp prst="textNoShape">
              <a:avLst/>
            </a:prstTxWarp>
          </a:bodyPr>
          <a:lstStyle/>
          <a:p>
            <a:pPr marL="0" lvl="1" indent="0" algn="ctr">
              <a:buClr>
                <a:schemeClr val="tx1"/>
              </a:buClr>
              <a:buFont typeface="Wingdings 2" pitchFamily="18" charset="2"/>
              <a:buNone/>
            </a:pPr>
            <a:r>
              <a:rPr lang="ar-EG" sz="2800" b="1" dirty="0" smtClean="0">
                <a:latin typeface="Times New Roman" pitchFamily="18" charset="0"/>
                <a:cs typeface="Times New Roman" pitchFamily="18" charset="0"/>
              </a:rPr>
              <a:t>التعرف على المخاطر الصحية الرئيسية وعواقب الاتجار بالبشر</a:t>
            </a:r>
            <a:endParaRPr lang="en-US" sz="2800" b="1" dirty="0" smtClean="0">
              <a:latin typeface="Times New Roman" pitchFamily="18" charset="0"/>
              <a:cs typeface="Times New Roman" pitchFamily="18" charset="0"/>
            </a:endParaRPr>
          </a:p>
          <a:p>
            <a:pPr>
              <a:buClr>
                <a:schemeClr val="tx1"/>
              </a:buClr>
              <a:buFont typeface="Arial" pitchFamily="34" charset="0"/>
              <a:buChar char="•"/>
            </a:pPr>
            <a:endParaRPr lang="en-GB" sz="2800" dirty="0" smtClean="0">
              <a:latin typeface="Times New Roman" pitchFamily="18" charset="0"/>
              <a:cs typeface="Times New Roman" pitchFamily="18" charset="0"/>
            </a:endParaRPr>
          </a:p>
        </p:txBody>
      </p:sp>
      <p:sp>
        <p:nvSpPr>
          <p:cNvPr id="34819" name="Rectangle 6"/>
          <p:cNvSpPr>
            <a:spLocks noGrp="1" noChangeArrowheads="1"/>
          </p:cNvSpPr>
          <p:nvPr>
            <p:ph type="sldNum" sz="quarter" idx="10"/>
          </p:nvPr>
        </p:nvSpPr>
        <p:spPr bwMode="auto">
          <a:xfrm>
            <a:off x="0" y="6492875"/>
            <a:ext cx="608013" cy="365125"/>
          </a:xfrm>
          <a:noFill/>
          <a:ln>
            <a:miter lim="800000"/>
            <a:headEnd/>
            <a:tailEnd/>
          </a:ln>
        </p:spPr>
        <p:txBody>
          <a:bodyPr/>
          <a:lstStyle/>
          <a:p>
            <a:fld id="{BACD2755-4A61-4375-A129-2F054C1E3152}" type="slidenum">
              <a:rPr lang="ar-SA" sz="1600">
                <a:latin typeface="Arial Black" pitchFamily="34" charset="0"/>
                <a:cs typeface="Tahoma" pitchFamily="34" charset="0"/>
              </a:rPr>
              <a:pPr/>
              <a:t>4</a:t>
            </a:fld>
            <a:endParaRPr lang="en-US" sz="1600">
              <a:latin typeface="Arial Black"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extBox 5"/>
          <p:cNvSpPr txBox="1">
            <a:spLocks noChangeArrowheads="1"/>
          </p:cNvSpPr>
          <p:nvPr/>
        </p:nvSpPr>
        <p:spPr bwMode="auto">
          <a:xfrm>
            <a:off x="1187450" y="828675"/>
            <a:ext cx="6553200" cy="3294063"/>
          </a:xfrm>
          <a:prstGeom prst="rect">
            <a:avLst/>
          </a:prstGeom>
          <a:noFill/>
          <a:ln w="9525">
            <a:noFill/>
            <a:miter lim="800000"/>
            <a:headEnd/>
            <a:tailEnd/>
          </a:ln>
        </p:spPr>
        <p:txBody>
          <a:bodyPr>
            <a:spAutoFit/>
          </a:bodyPr>
          <a:lstStyle/>
          <a:p>
            <a:pPr algn="just" rtl="1"/>
            <a:r>
              <a:rPr lang="ar-EG" sz="2000" dirty="0">
                <a:latin typeface="Times New Roman" pitchFamily="18" charset="0"/>
                <a:cs typeface="Times New Roman" pitchFamily="18" charset="0"/>
              </a:rPr>
              <a:t>”كانت الغرف على متن السفينة مليئة بالمياه حتى وصل مداها إلى مستوى الركبة وقد كان الرجال يعملون لساعات طويلة كل يوم (حيث لم يسمح لهم بالنوم أكثر من ثلاث ساعات كل ليلة بل أن هذا الأمر لم يكن حتى متاحًا في بعض الليالي). أما عن </a:t>
            </a:r>
            <a:r>
              <a:rPr lang="ar-SA" sz="1800" dirty="0"/>
              <a:t>الطعام</a:t>
            </a:r>
            <a:r>
              <a:rPr lang="ar-EG" sz="1800" dirty="0"/>
              <a:t> الذي كان يقدم لهم</a:t>
            </a:r>
            <a:r>
              <a:rPr lang="ar-SA" sz="1800" dirty="0"/>
              <a:t> </a:t>
            </a:r>
            <a:r>
              <a:rPr lang="ar-EG" sz="1800" dirty="0"/>
              <a:t>فقد </a:t>
            </a:r>
            <a:r>
              <a:rPr lang="ar-SA" sz="1800" dirty="0"/>
              <a:t>كان </a:t>
            </a:r>
            <a:r>
              <a:rPr lang="ar-EG" sz="1800" dirty="0"/>
              <a:t>غير صحي</a:t>
            </a:r>
            <a:r>
              <a:rPr lang="ar-SA" sz="1800" dirty="0"/>
              <a:t> وغير كافي، </a:t>
            </a:r>
            <a:r>
              <a:rPr lang="ar-EG" sz="1800" dirty="0"/>
              <a:t>ومياه الشرب لم تكن عذبة</a:t>
            </a:r>
            <a:r>
              <a:rPr lang="ar-SA" sz="1800" dirty="0"/>
              <a:t> </a:t>
            </a:r>
            <a:r>
              <a:rPr lang="ar-EG" sz="1800" dirty="0"/>
              <a:t>(</a:t>
            </a:r>
            <a:r>
              <a:rPr lang="ar-SA" sz="1800" dirty="0"/>
              <a:t>واضطر</a:t>
            </a:r>
            <a:r>
              <a:rPr lang="ar-EG" sz="1800" dirty="0"/>
              <a:t>وا</a:t>
            </a:r>
            <a:r>
              <a:rPr lang="ar-SA" sz="1800" dirty="0"/>
              <a:t> </a:t>
            </a:r>
            <a:r>
              <a:rPr lang="ar-EG" sz="1800" dirty="0" smtClean="0"/>
              <a:t>أ</a:t>
            </a:r>
            <a:r>
              <a:rPr lang="ar-SA" sz="1800" dirty="0" smtClean="0"/>
              <a:t>حيانا </a:t>
            </a:r>
            <a:r>
              <a:rPr lang="ar-SA" sz="1800" dirty="0"/>
              <a:t>لشرب المياه المالحة أو المياه</a:t>
            </a:r>
            <a:r>
              <a:rPr lang="ar-EG" sz="1800" dirty="0"/>
              <a:t> الآتية</a:t>
            </a:r>
            <a:r>
              <a:rPr lang="ar-SA" sz="1800" dirty="0"/>
              <a:t> من الجبال الجليدية</a:t>
            </a:r>
            <a:r>
              <a:rPr lang="ar-EG" sz="1800" dirty="0"/>
              <a:t>)</a:t>
            </a:r>
            <a:r>
              <a:rPr lang="ar-SA" sz="1800" dirty="0"/>
              <a:t>، </a:t>
            </a:r>
            <a:r>
              <a:rPr lang="ar-EG" sz="1800" dirty="0"/>
              <a:t>ولم يكن استخدام المرحاض متاحاً لهم في جميع الأوقات</a:t>
            </a:r>
            <a:r>
              <a:rPr lang="ar-SA" sz="1800" dirty="0"/>
              <a:t>، </a:t>
            </a:r>
            <a:r>
              <a:rPr lang="ar-EG" sz="1800" dirty="0"/>
              <a:t>و</a:t>
            </a:r>
            <a:r>
              <a:rPr lang="ar-SA" sz="1800" dirty="0" smtClean="0"/>
              <a:t>أ</a:t>
            </a:r>
            <a:r>
              <a:rPr lang="ar-EG" sz="1800" dirty="0" smtClean="0"/>
              <a:t>ُ</a:t>
            </a:r>
            <a:r>
              <a:rPr lang="ar-SA" sz="1800" dirty="0" smtClean="0"/>
              <a:t>جبروا </a:t>
            </a:r>
            <a:r>
              <a:rPr lang="ar-SA" sz="1800" dirty="0"/>
              <a:t>على العمل </a:t>
            </a:r>
            <a:r>
              <a:rPr lang="ar-EG" sz="1800" dirty="0"/>
              <a:t>حينما كانوا مرضى.</a:t>
            </a:r>
            <a:r>
              <a:rPr lang="ar-EG"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lgn="just" rtl="1"/>
            <a:endParaRPr lang="en-US" sz="2000" dirty="0">
              <a:latin typeface="Times New Roman" pitchFamily="18" charset="0"/>
              <a:cs typeface="Times New Roman" pitchFamily="18" charset="0"/>
            </a:endParaRPr>
          </a:p>
          <a:p>
            <a:pPr algn="just" rtl="1"/>
            <a:r>
              <a:rPr lang="ar-EG" sz="1800" dirty="0"/>
              <a:t>وتمت الإساءة إلى</a:t>
            </a:r>
            <a:r>
              <a:rPr lang="ar-SA" sz="1800" dirty="0">
                <a:solidFill>
                  <a:srgbClr val="FF3300"/>
                </a:solidFill>
              </a:rPr>
              <a:t> </a:t>
            </a:r>
            <a:r>
              <a:rPr lang="ar-EG" sz="1800" dirty="0"/>
              <a:t>هؤلاء</a:t>
            </a:r>
            <a:r>
              <a:rPr lang="ar-SA" sz="1800" dirty="0"/>
              <a:t> الذين </a:t>
            </a:r>
            <a:r>
              <a:rPr lang="ar-EG" sz="1800" dirty="0"/>
              <a:t>كانوا يشتكون</a:t>
            </a:r>
            <a:r>
              <a:rPr lang="ar-SA" sz="1800" dirty="0"/>
              <a:t> و</a:t>
            </a:r>
            <a:r>
              <a:rPr lang="ar-EG" sz="1800" dirty="0"/>
              <a:t>ال</a:t>
            </a:r>
            <a:r>
              <a:rPr lang="ar-SA" sz="1800" dirty="0"/>
              <a:t>قليل</a:t>
            </a:r>
            <a:r>
              <a:rPr lang="ar-EG" sz="1800" dirty="0"/>
              <a:t> منهم</a:t>
            </a:r>
            <a:r>
              <a:rPr lang="ar-SA" sz="1800" dirty="0"/>
              <a:t> تلقى أي </a:t>
            </a:r>
            <a:r>
              <a:rPr lang="ar-EG" sz="1800" dirty="0"/>
              <a:t>مقابل مادي مقابل عمله. وتم الابقاء عليهم </a:t>
            </a:r>
            <a:r>
              <a:rPr lang="ar-SA" sz="1800" dirty="0"/>
              <a:t>في ظل هذه الظروف لفترة تتراوح </a:t>
            </a:r>
            <a:r>
              <a:rPr lang="ar-EG" sz="1800" dirty="0"/>
              <a:t>ما </a:t>
            </a:r>
            <a:r>
              <a:rPr lang="ar-SA" sz="1800" dirty="0"/>
              <a:t>بين ستة إلى عشرة أشهر، </a:t>
            </a:r>
            <a:r>
              <a:rPr lang="ar-EG" sz="1800" dirty="0"/>
              <a:t>ولم يفرج عنهم إلا </a:t>
            </a:r>
            <a:r>
              <a:rPr lang="ar-SA" sz="1800" dirty="0"/>
              <a:t>عندما </a:t>
            </a:r>
            <a:r>
              <a:rPr lang="ar-EG" sz="1800" dirty="0"/>
              <a:t>قامت خدمة </a:t>
            </a:r>
            <a:r>
              <a:rPr lang="ar-SA" sz="1800" dirty="0"/>
              <a:t>حرس الحدود الروسي</a:t>
            </a:r>
            <a:r>
              <a:rPr lang="ar-EG" sz="1800" dirty="0"/>
              <a:t>ة</a:t>
            </a:r>
            <a:r>
              <a:rPr lang="ar-SA" sz="1800" dirty="0"/>
              <a:t> </a:t>
            </a:r>
            <a:r>
              <a:rPr lang="ar-EG" sz="1800" dirty="0"/>
              <a:t>ب</a:t>
            </a:r>
            <a:r>
              <a:rPr lang="ar-SA" sz="1800" dirty="0"/>
              <a:t>احتج</a:t>
            </a:r>
            <a:r>
              <a:rPr lang="ar-EG" sz="1800" dirty="0"/>
              <a:t>از</a:t>
            </a:r>
            <a:r>
              <a:rPr lang="ar-SA" sz="1800" dirty="0"/>
              <a:t> </a:t>
            </a:r>
            <a:r>
              <a:rPr lang="ar-SA" sz="1800" dirty="0" smtClean="0"/>
              <a:t>السفينة</a:t>
            </a:r>
            <a:r>
              <a:rPr lang="ar-EG" sz="1800" dirty="0" smtClean="0"/>
              <a:t>"</a:t>
            </a:r>
            <a:endParaRPr lang="en-GB" sz="2000" dirty="0">
              <a:latin typeface="Times New Roman" pitchFamily="18" charset="0"/>
              <a:cs typeface="Times New Roman" pitchFamily="18" charset="0"/>
            </a:endParaRPr>
          </a:p>
        </p:txBody>
      </p:sp>
      <p:sp>
        <p:nvSpPr>
          <p:cNvPr id="36866" name="TextBox 3"/>
          <p:cNvSpPr txBox="1">
            <a:spLocks noChangeArrowheads="1"/>
          </p:cNvSpPr>
          <p:nvPr/>
        </p:nvSpPr>
        <p:spPr bwMode="auto">
          <a:xfrm>
            <a:off x="2484438" y="5762625"/>
            <a:ext cx="3043237" cy="274638"/>
          </a:xfrm>
          <a:prstGeom prst="rect">
            <a:avLst/>
          </a:prstGeom>
          <a:noFill/>
          <a:ln w="9525">
            <a:noFill/>
            <a:miter lim="800000"/>
            <a:headEnd/>
            <a:tailEnd/>
          </a:ln>
        </p:spPr>
        <p:txBody>
          <a:bodyPr>
            <a:spAutoFit/>
          </a:bodyPr>
          <a:lstStyle/>
          <a:p>
            <a:pPr rtl="1"/>
            <a:r>
              <a:rPr lang="ar-EG" sz="1200" b="1">
                <a:latin typeface="Times New Roman" pitchFamily="18" charset="0"/>
                <a:cs typeface="Times New Roman" pitchFamily="18" charset="0"/>
              </a:rPr>
              <a:t>ملف الحالة الخاص بالمنظمة الدولية للهجرة، 2006</a:t>
            </a:r>
            <a:endParaRPr lang="es-ES" sz="1200" b="1">
              <a:latin typeface="Times New Roman" pitchFamily="18" charset="0"/>
              <a:cs typeface="Times New Roman" pitchFamily="18" charset="0"/>
            </a:endParaRPr>
          </a:p>
        </p:txBody>
      </p:sp>
      <p:sp>
        <p:nvSpPr>
          <p:cNvPr id="36867" name="Slide Number Placeholder 3"/>
          <p:cNvSpPr>
            <a:spLocks noGrp="1"/>
          </p:cNvSpPr>
          <p:nvPr>
            <p:ph type="sldNum" sz="quarter" idx="10"/>
          </p:nvPr>
        </p:nvSpPr>
        <p:spPr bwMode="auto">
          <a:xfrm>
            <a:off x="0" y="6492875"/>
            <a:ext cx="608013" cy="365125"/>
          </a:xfrm>
          <a:noFill/>
          <a:ln>
            <a:miter lim="800000"/>
            <a:headEnd/>
            <a:tailEnd/>
          </a:ln>
        </p:spPr>
        <p:txBody>
          <a:bodyPr/>
          <a:lstStyle/>
          <a:p>
            <a:fld id="{2B0BE3EB-B1DC-419A-8F30-DFA6AD721AB6}" type="slidenum">
              <a:rPr lang="ar-SA" sz="1600">
                <a:latin typeface="Arial Black" pitchFamily="34" charset="0"/>
                <a:cs typeface="Tahoma" pitchFamily="34" charset="0"/>
              </a:rPr>
              <a:pPr/>
              <a:t>5</a:t>
            </a:fld>
            <a:endParaRPr lang="en-US" sz="1600">
              <a:latin typeface="Arial Black"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Box 5"/>
          <p:cNvSpPr txBox="1">
            <a:spLocks noChangeArrowheads="1"/>
          </p:cNvSpPr>
          <p:nvPr/>
        </p:nvSpPr>
        <p:spPr bwMode="auto">
          <a:xfrm>
            <a:off x="900113" y="1471613"/>
            <a:ext cx="7200900" cy="1190625"/>
          </a:xfrm>
          <a:prstGeom prst="rect">
            <a:avLst/>
          </a:prstGeom>
          <a:noFill/>
          <a:ln w="9525">
            <a:noFill/>
            <a:miter lim="800000"/>
            <a:headEnd/>
            <a:tailEnd/>
          </a:ln>
        </p:spPr>
        <p:txBody>
          <a:bodyPr>
            <a:spAutoFit/>
          </a:bodyPr>
          <a:lstStyle/>
          <a:p>
            <a:pPr algn="r" rtl="1"/>
            <a:r>
              <a:rPr lang="ar-EG" sz="1800" dirty="0"/>
              <a:t>”يتوجب </a:t>
            </a:r>
            <a:r>
              <a:rPr lang="ar-SA" sz="1800" dirty="0"/>
              <a:t>عليك أن تحمل</a:t>
            </a:r>
            <a:r>
              <a:rPr lang="ar-EG" sz="1800" dirty="0"/>
              <a:t> 50 كيلوجراماً من</a:t>
            </a:r>
            <a:r>
              <a:rPr lang="ar-SA" sz="1800" dirty="0"/>
              <a:t> الطوب وكتل</a:t>
            </a:r>
            <a:r>
              <a:rPr lang="ar-EG" sz="1800" dirty="0"/>
              <a:t>اً</a:t>
            </a:r>
            <a:r>
              <a:rPr lang="ar-SA" sz="1800" dirty="0"/>
              <a:t> من </a:t>
            </a:r>
            <a:r>
              <a:rPr lang="ar-SA" sz="1800" dirty="0" smtClean="0"/>
              <a:t>ال</a:t>
            </a:r>
            <a:r>
              <a:rPr lang="ar-EG" sz="1800" dirty="0" smtClean="0"/>
              <a:t>أ</a:t>
            </a:r>
            <a:r>
              <a:rPr lang="ar-SA" sz="1800" dirty="0" smtClean="0"/>
              <a:t>سمنت </a:t>
            </a:r>
            <a:r>
              <a:rPr lang="ar-SA" sz="1800" dirty="0"/>
              <a:t>في أسوأ</a:t>
            </a:r>
            <a:r>
              <a:rPr lang="ar-EG" sz="1800" dirty="0"/>
              <a:t> درجات</a:t>
            </a:r>
            <a:r>
              <a:rPr lang="ar-SA" sz="1800" dirty="0"/>
              <a:t> </a:t>
            </a:r>
            <a:r>
              <a:rPr lang="ar-EG" sz="1800" dirty="0"/>
              <a:t>ال</a:t>
            </a:r>
            <a:r>
              <a:rPr lang="ar-SA" sz="1800" dirty="0"/>
              <a:t>حرارة </a:t>
            </a:r>
            <a:r>
              <a:rPr lang="ar-EG" sz="1800" dirty="0"/>
              <a:t>التي </a:t>
            </a:r>
            <a:r>
              <a:rPr lang="ar-SA" sz="1800" dirty="0"/>
              <a:t>يمكن تخيلها ... هذه الحرارة – </a:t>
            </a:r>
            <a:r>
              <a:rPr lang="ar-EG" sz="1800" dirty="0"/>
              <a:t>ليس لها مثيل</a:t>
            </a:r>
            <a:r>
              <a:rPr lang="ar-SA" sz="1800" dirty="0"/>
              <a:t>. </a:t>
            </a:r>
            <a:r>
              <a:rPr lang="ar-EG" sz="1800" dirty="0"/>
              <a:t>فهي تصيبك</a:t>
            </a:r>
            <a:r>
              <a:rPr lang="ar-SA" sz="1800" dirty="0"/>
              <a:t> بالدوار </a:t>
            </a:r>
            <a:r>
              <a:rPr lang="ar-EG" sz="1800" dirty="0"/>
              <a:t>والإعياء</a:t>
            </a:r>
            <a:r>
              <a:rPr lang="ar-SA" sz="1800" dirty="0"/>
              <a:t> </a:t>
            </a:r>
            <a:r>
              <a:rPr lang="ar-EG" sz="1800" dirty="0"/>
              <a:t>وعلى الرغم من ذلك،</a:t>
            </a:r>
            <a:r>
              <a:rPr lang="ar-SA" sz="1800" dirty="0"/>
              <a:t> </a:t>
            </a:r>
            <a:r>
              <a:rPr lang="ar-EG" sz="1800" dirty="0"/>
              <a:t>ف</a:t>
            </a:r>
            <a:r>
              <a:rPr lang="ar-SA" sz="1800" dirty="0"/>
              <a:t>لا </a:t>
            </a:r>
            <a:r>
              <a:rPr lang="ar-SA" sz="1800" dirty="0" smtClean="0"/>
              <a:t>ي</a:t>
            </a:r>
            <a:r>
              <a:rPr lang="ar-EG" sz="1800" dirty="0" smtClean="0"/>
              <a:t>ُ</a:t>
            </a:r>
            <a:r>
              <a:rPr lang="ar-SA" sz="1800" dirty="0" smtClean="0"/>
              <a:t>سمح </a:t>
            </a:r>
            <a:r>
              <a:rPr lang="ar-SA" sz="1800" dirty="0"/>
              <a:t>لك </a:t>
            </a:r>
            <a:r>
              <a:rPr lang="ar-EG" sz="1800" dirty="0"/>
              <a:t>بالتوقف عن العمل</a:t>
            </a:r>
            <a:r>
              <a:rPr lang="ar-SA" sz="1800" dirty="0"/>
              <a:t> ... </a:t>
            </a:r>
            <a:r>
              <a:rPr lang="ar-EG" sz="1800" dirty="0"/>
              <a:t>و</a:t>
            </a:r>
            <a:r>
              <a:rPr lang="ar-SA" sz="1800" dirty="0"/>
              <a:t>إذا أخذ</a:t>
            </a:r>
            <a:r>
              <a:rPr lang="ar-EG" sz="1800" dirty="0"/>
              <a:t>ت</a:t>
            </a:r>
            <a:r>
              <a:rPr lang="ar-SA" sz="1800" dirty="0"/>
              <a:t> إجازة مرضية، </a:t>
            </a:r>
            <a:r>
              <a:rPr lang="ar-EG" sz="1800" dirty="0"/>
              <a:t>يتم اقتطاع جزء من</a:t>
            </a:r>
            <a:r>
              <a:rPr lang="ar-SA" sz="1800" dirty="0"/>
              <a:t> </a:t>
            </a:r>
            <a:r>
              <a:rPr lang="ar-EG" sz="1800" dirty="0"/>
              <a:t>أجرك</a:t>
            </a:r>
            <a:r>
              <a:rPr lang="ar-SA" sz="1800" dirty="0"/>
              <a:t>، </a:t>
            </a:r>
            <a:r>
              <a:rPr lang="ar-EG" sz="1800" dirty="0"/>
              <a:t>وتظل</a:t>
            </a:r>
            <a:r>
              <a:rPr lang="ar-SA" sz="1800" dirty="0"/>
              <a:t> محتجزا</a:t>
            </a:r>
            <a:r>
              <a:rPr lang="ar-EG" sz="1800" dirty="0"/>
              <a:t>ً</a:t>
            </a:r>
            <a:r>
              <a:rPr lang="ar-SA" sz="1800" dirty="0"/>
              <a:t> هنا لفترة </a:t>
            </a:r>
            <a:r>
              <a:rPr lang="ar-SA" sz="1800" dirty="0" smtClean="0"/>
              <a:t>أطول</a:t>
            </a:r>
            <a:r>
              <a:rPr lang="en-US" sz="1800" dirty="0" smtClean="0"/>
              <a:t>“</a:t>
            </a:r>
            <a:r>
              <a:rPr lang="ar-EG" sz="1800" dirty="0" smtClean="0"/>
              <a:t>.</a:t>
            </a:r>
            <a:endParaRPr lang="en-US" sz="1800" dirty="0"/>
          </a:p>
        </p:txBody>
      </p:sp>
      <p:sp>
        <p:nvSpPr>
          <p:cNvPr id="38914" name="Slide Number Placeholder 3"/>
          <p:cNvSpPr>
            <a:spLocks noGrp="1"/>
          </p:cNvSpPr>
          <p:nvPr>
            <p:ph type="sldNum" sz="quarter" idx="10"/>
          </p:nvPr>
        </p:nvSpPr>
        <p:spPr bwMode="auto">
          <a:xfrm>
            <a:off x="0" y="6492875"/>
            <a:ext cx="608013" cy="365125"/>
          </a:xfrm>
          <a:noFill/>
          <a:ln>
            <a:miter lim="800000"/>
            <a:headEnd/>
            <a:tailEnd/>
          </a:ln>
        </p:spPr>
        <p:txBody>
          <a:bodyPr/>
          <a:lstStyle/>
          <a:p>
            <a:fld id="{A4C1CF1A-2DBF-4697-9AAA-5089743A84E8}" type="slidenum">
              <a:rPr lang="ar-SA" sz="1600">
                <a:latin typeface="Arial Black" pitchFamily="34" charset="0"/>
                <a:cs typeface="Tahoma" pitchFamily="34" charset="0"/>
              </a:rPr>
              <a:pPr/>
              <a:t>6</a:t>
            </a:fld>
            <a:endParaRPr lang="en-US" sz="1600">
              <a:latin typeface="Arial Black"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extBox 4"/>
          <p:cNvSpPr txBox="1">
            <a:spLocks noChangeArrowheads="1"/>
          </p:cNvSpPr>
          <p:nvPr/>
        </p:nvSpPr>
        <p:spPr bwMode="auto">
          <a:xfrm>
            <a:off x="1042988" y="1844675"/>
            <a:ext cx="7345362" cy="915988"/>
          </a:xfrm>
          <a:prstGeom prst="rect">
            <a:avLst/>
          </a:prstGeom>
          <a:noFill/>
          <a:ln w="9525">
            <a:noFill/>
            <a:miter lim="800000"/>
            <a:headEnd/>
            <a:tailEnd/>
          </a:ln>
        </p:spPr>
        <p:txBody>
          <a:bodyPr>
            <a:spAutoFit/>
          </a:bodyPr>
          <a:lstStyle/>
          <a:p>
            <a:pPr algn="r" rtl="1"/>
            <a:r>
              <a:rPr lang="ar-SA" sz="1800" dirty="0"/>
              <a:t>"لم اتقاض راتبي لمدة سنتين ... </a:t>
            </a:r>
            <a:r>
              <a:rPr lang="ar-EG" sz="1800" dirty="0"/>
              <a:t>ربة</a:t>
            </a:r>
            <a:r>
              <a:rPr lang="ar-SA" sz="1800" dirty="0"/>
              <a:t> العمل جعل</a:t>
            </a:r>
            <a:r>
              <a:rPr lang="ar-EG" sz="1800" dirty="0"/>
              <a:t>ت</a:t>
            </a:r>
            <a:r>
              <a:rPr lang="ar-SA" sz="1800" dirty="0"/>
              <a:t>ني </a:t>
            </a:r>
            <a:r>
              <a:rPr lang="ar-EG" sz="1800" dirty="0"/>
              <a:t>أ</a:t>
            </a:r>
            <a:r>
              <a:rPr lang="ar-SA" sz="1800" dirty="0"/>
              <a:t>تناول </a:t>
            </a:r>
            <a:r>
              <a:rPr lang="ar-EG" sz="1800" dirty="0"/>
              <a:t>طعاماً</a:t>
            </a:r>
            <a:r>
              <a:rPr lang="ar-SA" sz="1800" dirty="0"/>
              <a:t> فاسد</a:t>
            </a:r>
            <a:r>
              <a:rPr lang="ar-EG" sz="1800" dirty="0"/>
              <a:t>اً حتى أنها في أحد المرات </a:t>
            </a:r>
            <a:r>
              <a:rPr lang="ar-SA" sz="1800" dirty="0"/>
              <a:t>أجبرت</a:t>
            </a:r>
            <a:r>
              <a:rPr lang="ar-EG" sz="1800" dirty="0"/>
              <a:t>ني</a:t>
            </a:r>
            <a:r>
              <a:rPr lang="ar-SA" sz="1800" dirty="0"/>
              <a:t> </a:t>
            </a:r>
            <a:r>
              <a:rPr lang="ar-EG" sz="1800" dirty="0"/>
              <a:t>على </a:t>
            </a:r>
            <a:r>
              <a:rPr lang="ar-SA" sz="1800" dirty="0"/>
              <a:t>شرب الماء والصابون</a:t>
            </a:r>
            <a:r>
              <a:rPr lang="ar-EG" sz="1800" dirty="0"/>
              <a:t> و</a:t>
            </a:r>
            <a:r>
              <a:rPr lang="ar-SA" sz="1800" dirty="0"/>
              <a:t>شعرت </a:t>
            </a:r>
            <a:r>
              <a:rPr lang="ar-EG" sz="1800" dirty="0"/>
              <a:t>بالمرض الشديد بعدها</a:t>
            </a:r>
            <a:r>
              <a:rPr lang="ar-SA" sz="1800" dirty="0"/>
              <a:t>. </a:t>
            </a:r>
            <a:r>
              <a:rPr lang="ar-EG" sz="1800" dirty="0"/>
              <a:t>كما </a:t>
            </a:r>
            <a:r>
              <a:rPr lang="ar-SA" sz="1800" dirty="0"/>
              <a:t>خبط ابنها رأسي </a:t>
            </a:r>
            <a:r>
              <a:rPr lang="ar-EG" sz="1800" dirty="0"/>
              <a:t>ب</a:t>
            </a:r>
            <a:r>
              <a:rPr lang="ar-SA" sz="1800" dirty="0"/>
              <a:t>الحائط مرارا</a:t>
            </a:r>
            <a:r>
              <a:rPr lang="ar-EG" sz="1800" dirty="0"/>
              <a:t> حتى</a:t>
            </a:r>
            <a:r>
              <a:rPr lang="ar-SA" sz="1800" dirty="0"/>
              <a:t> فقدت بصري بعد ذلك ... "</a:t>
            </a:r>
            <a:endParaRPr lang="en-US" sz="1800" dirty="0"/>
          </a:p>
        </p:txBody>
      </p:sp>
      <p:sp>
        <p:nvSpPr>
          <p:cNvPr id="39938" name="Slide Number Placeholder 3"/>
          <p:cNvSpPr>
            <a:spLocks noGrp="1"/>
          </p:cNvSpPr>
          <p:nvPr>
            <p:ph type="sldNum" sz="quarter" idx="10"/>
          </p:nvPr>
        </p:nvSpPr>
        <p:spPr bwMode="auto">
          <a:xfrm>
            <a:off x="0" y="6492875"/>
            <a:ext cx="608013" cy="365125"/>
          </a:xfrm>
          <a:noFill/>
          <a:ln>
            <a:miter lim="800000"/>
            <a:headEnd/>
            <a:tailEnd/>
          </a:ln>
        </p:spPr>
        <p:txBody>
          <a:bodyPr/>
          <a:lstStyle/>
          <a:p>
            <a:fld id="{E2F37909-7B21-45C4-B44B-62457479FB28}" type="slidenum">
              <a:rPr lang="ar-SA" sz="1600">
                <a:latin typeface="Arial Black" pitchFamily="34" charset="0"/>
                <a:cs typeface="Tahoma" pitchFamily="34" charset="0"/>
              </a:rPr>
              <a:pPr/>
              <a:t>7</a:t>
            </a:fld>
            <a:endParaRPr lang="en-US" sz="1600">
              <a:latin typeface="Arial Black"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extBox 4"/>
          <p:cNvSpPr txBox="1">
            <a:spLocks noChangeArrowheads="1"/>
          </p:cNvSpPr>
          <p:nvPr/>
        </p:nvSpPr>
        <p:spPr bwMode="auto">
          <a:xfrm>
            <a:off x="900113" y="1773238"/>
            <a:ext cx="7416800" cy="915987"/>
          </a:xfrm>
          <a:prstGeom prst="rect">
            <a:avLst/>
          </a:prstGeom>
          <a:noFill/>
          <a:ln w="9525">
            <a:noFill/>
            <a:miter lim="800000"/>
            <a:headEnd/>
            <a:tailEnd/>
          </a:ln>
        </p:spPr>
        <p:txBody>
          <a:bodyPr>
            <a:spAutoFit/>
          </a:bodyPr>
          <a:lstStyle/>
          <a:p>
            <a:pPr algn="r" rtl="1"/>
            <a:r>
              <a:rPr lang="ar-SA" sz="1800" dirty="0"/>
              <a:t>"وجدت</a:t>
            </a:r>
            <a:r>
              <a:rPr lang="ar-EG" sz="1800" dirty="0"/>
              <a:t>ها</a:t>
            </a:r>
            <a:r>
              <a:rPr lang="ar-SA" sz="1800" dirty="0"/>
              <a:t> في الشارع شبه واعية </a:t>
            </a:r>
            <a:r>
              <a:rPr lang="ar-EG" sz="1800" dirty="0"/>
              <a:t>فأ</a:t>
            </a:r>
            <a:r>
              <a:rPr lang="ar-SA" sz="1800" dirty="0"/>
              <a:t>حضرتها إلى </a:t>
            </a:r>
            <a:r>
              <a:rPr lang="ar-EG" sz="1800" dirty="0"/>
              <a:t>مأواي </a:t>
            </a:r>
            <a:r>
              <a:rPr lang="ar-SA" sz="1800" dirty="0"/>
              <a:t>وقالت انها هربت من قواد</a:t>
            </a:r>
            <a:r>
              <a:rPr lang="ar-EG" sz="1800" dirty="0"/>
              <a:t>ها</a:t>
            </a:r>
            <a:r>
              <a:rPr lang="ar-SA" sz="1800" dirty="0"/>
              <a:t>. </a:t>
            </a:r>
            <a:r>
              <a:rPr lang="ar-EG" sz="1800" dirty="0"/>
              <a:t>كان جسدها مليئاً</a:t>
            </a:r>
            <a:r>
              <a:rPr lang="ar-SA" sz="1800" dirty="0"/>
              <a:t> </a:t>
            </a:r>
            <a:r>
              <a:rPr lang="ar-EG" sz="1800" dirty="0"/>
              <a:t>بال</a:t>
            </a:r>
            <a:r>
              <a:rPr lang="ar-SA" sz="1800" dirty="0"/>
              <a:t>كدمات </a:t>
            </a:r>
            <a:r>
              <a:rPr lang="ar-EG" sz="1800" dirty="0"/>
              <a:t>والندوب</a:t>
            </a:r>
            <a:r>
              <a:rPr lang="ar-SA" sz="1800" dirty="0"/>
              <a:t> </a:t>
            </a:r>
            <a:r>
              <a:rPr lang="ar-EG" sz="1800" dirty="0"/>
              <a:t>الناتجة عن إدخال ال</a:t>
            </a:r>
            <a:r>
              <a:rPr lang="ar-SA" sz="1800" dirty="0"/>
              <a:t>إبر في ذراعيها. </a:t>
            </a:r>
            <a:r>
              <a:rPr lang="ar-EG" sz="1800" dirty="0"/>
              <a:t>كانت لا تفعل شيئاً سوى البكاء </a:t>
            </a:r>
            <a:r>
              <a:rPr lang="ar-SA" sz="1800" dirty="0"/>
              <a:t>لأيام، بل </a:t>
            </a:r>
            <a:r>
              <a:rPr lang="ar-SA" sz="1800" dirty="0" smtClean="0"/>
              <a:t>حاولت </a:t>
            </a:r>
            <a:r>
              <a:rPr lang="ar-EG" sz="1800" dirty="0" smtClean="0"/>
              <a:t>الإنتحار</a:t>
            </a:r>
            <a:r>
              <a:rPr lang="ar-SA" sz="1800" dirty="0" smtClean="0"/>
              <a:t> </a:t>
            </a:r>
            <a:r>
              <a:rPr lang="ar-EG" sz="1800" dirty="0"/>
              <a:t>في مرة من المرات</a:t>
            </a:r>
            <a:r>
              <a:rPr lang="ar-SA" sz="1800" dirty="0"/>
              <a:t> ... "</a:t>
            </a:r>
            <a:endParaRPr lang="en-US" sz="1800" dirty="0"/>
          </a:p>
        </p:txBody>
      </p:sp>
      <p:sp>
        <p:nvSpPr>
          <p:cNvPr id="40962" name="Slide Number Placeholder 3"/>
          <p:cNvSpPr>
            <a:spLocks noGrp="1"/>
          </p:cNvSpPr>
          <p:nvPr>
            <p:ph type="sldNum" sz="quarter" idx="10"/>
          </p:nvPr>
        </p:nvSpPr>
        <p:spPr bwMode="auto">
          <a:xfrm>
            <a:off x="0" y="6492875"/>
            <a:ext cx="608013" cy="365125"/>
          </a:xfrm>
          <a:noFill/>
          <a:ln>
            <a:miter lim="800000"/>
            <a:headEnd/>
            <a:tailEnd/>
          </a:ln>
        </p:spPr>
        <p:txBody>
          <a:bodyPr/>
          <a:lstStyle/>
          <a:p>
            <a:fld id="{691275C9-E3DC-4070-973F-3C5E44ADFDB3}" type="slidenum">
              <a:rPr lang="ar-SA" sz="1600">
                <a:latin typeface="Arial Black" pitchFamily="34" charset="0"/>
                <a:cs typeface="Tahoma" pitchFamily="34" charset="0"/>
              </a:rPr>
              <a:pPr/>
              <a:t>8</a:t>
            </a:fld>
            <a:endParaRPr lang="en-US" sz="1600">
              <a:latin typeface="Arial Black"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bwMode="auto">
          <a:xfrm>
            <a:off x="1009650" y="676275"/>
            <a:ext cx="7124700" cy="923925"/>
          </a:xfrm>
          <a:noFill/>
          <a:ln>
            <a:miter lim="800000"/>
            <a:headEnd/>
            <a:tailEnd/>
          </a:ln>
        </p:spPr>
        <p:txBody>
          <a:bodyPr vert="horz" wrap="square" lIns="91440" tIns="45720" rIns="91440" bIns="45720" numCol="1" anchor="ctr" anchorCtr="0" compatLnSpc="1">
            <a:prstTxWarp prst="textNoShape">
              <a:avLst/>
            </a:prstTxWarp>
          </a:bodyPr>
          <a:lstStyle/>
          <a:p>
            <a:pPr algn="ctr" rtl="1"/>
            <a:r>
              <a:rPr lang="ar-EG" sz="3600" b="1" smtClean="0">
                <a:latin typeface="Times New Roman" pitchFamily="18" charset="0"/>
                <a:cs typeface="Times New Roman" pitchFamily="18" charset="0"/>
              </a:rPr>
              <a:t>تدريب</a:t>
            </a:r>
            <a:endParaRPr lang="en-GB" sz="3600" b="1" smtClean="0">
              <a:latin typeface="Times New Roman" pitchFamily="18" charset="0"/>
              <a:cs typeface="Times New Roman" pitchFamily="18" charset="0"/>
            </a:endParaRPr>
          </a:p>
        </p:txBody>
      </p:sp>
      <p:sp>
        <p:nvSpPr>
          <p:cNvPr id="43010" name="Content Placeholder 2"/>
          <p:cNvSpPr>
            <a:spLocks noGrp="1"/>
          </p:cNvSpPr>
          <p:nvPr>
            <p:ph idx="1"/>
          </p:nvPr>
        </p:nvSpPr>
        <p:spPr bwMode="auto">
          <a:xfrm>
            <a:off x="250825" y="1916113"/>
            <a:ext cx="7416800" cy="4416425"/>
          </a:xfrm>
          <a:noFill/>
          <a:ln>
            <a:miter lim="800000"/>
            <a:headEnd/>
            <a:tailEnd/>
          </a:ln>
        </p:spPr>
        <p:txBody>
          <a:bodyPr vert="horz" wrap="square" lIns="91440" tIns="45720" rIns="91440" bIns="45720" numCol="1" anchor="t" anchorCtr="0" compatLnSpc="1">
            <a:prstTxWarp prst="textNoShape">
              <a:avLst/>
            </a:prstTxWarp>
          </a:bodyPr>
          <a:lstStyle/>
          <a:p>
            <a:pPr marL="0" indent="0">
              <a:buFontTx/>
              <a:buNone/>
            </a:pPr>
            <a:r>
              <a:rPr lang="ar-EG" sz="2400" dirty="0" smtClean="0">
                <a:latin typeface="Times New Roman" pitchFamily="18" charset="0"/>
                <a:cs typeface="Times New Roman" pitchFamily="18" charset="0"/>
              </a:rPr>
              <a:t>أذكر بعض المخاطر الصحية المحتملة المرتبطة بما يلي:</a:t>
            </a:r>
            <a:endParaRPr lang="en-GB" sz="2400" dirty="0" smtClean="0">
              <a:latin typeface="Times New Roman" pitchFamily="18" charset="0"/>
              <a:cs typeface="Times New Roman" pitchFamily="18" charset="0"/>
            </a:endParaRPr>
          </a:p>
          <a:p>
            <a:pPr marL="400050" lvl="1" indent="0">
              <a:buFontTx/>
              <a:buNone/>
            </a:pPr>
            <a:r>
              <a:rPr lang="ar-EG" sz="2400" b="1" dirty="0" smtClean="0">
                <a:latin typeface="Times New Roman" pitchFamily="18" charset="0"/>
                <a:cs typeface="Times New Roman" pitchFamily="18" charset="0"/>
              </a:rPr>
              <a:t/>
            </a:r>
            <a:br>
              <a:rPr lang="ar-EG" sz="2400" b="1" dirty="0" smtClean="0">
                <a:latin typeface="Times New Roman" pitchFamily="18" charset="0"/>
                <a:cs typeface="Times New Roman" pitchFamily="18" charset="0"/>
              </a:rPr>
            </a:br>
            <a:r>
              <a:rPr lang="ar-EG" sz="2400" b="1" dirty="0" smtClean="0">
                <a:latin typeface="Times New Roman" pitchFamily="18" charset="0"/>
                <a:cs typeface="Times New Roman" pitchFamily="18" charset="0"/>
              </a:rPr>
              <a:t>1. أعمال البناء</a:t>
            </a: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ar-EG" sz="2400" b="1" dirty="0" smtClean="0">
                <a:latin typeface="Times New Roman" pitchFamily="18" charset="0"/>
                <a:cs typeface="Times New Roman" pitchFamily="18" charset="0"/>
              </a:rPr>
              <a:t>2. العمل المنزلي</a:t>
            </a:r>
          </a:p>
          <a:p>
            <a:pPr marL="400050" lvl="1" indent="0">
              <a:buFontTx/>
              <a:buNone/>
            </a:pPr>
            <a:r>
              <a:rPr lang="ar-SA" dirty="0" smtClean="0">
                <a:latin typeface="Verdana" pitchFamily="34" charset="0"/>
                <a:cs typeface="Arial" pitchFamily="34" charset="0"/>
              </a:rPr>
              <a:t>كيف يمكن أن </a:t>
            </a:r>
            <a:r>
              <a:rPr lang="ar-EG" dirty="0" smtClean="0">
                <a:latin typeface="Verdana" pitchFamily="34" charset="0"/>
                <a:cs typeface="Arial" pitchFamily="34" charset="0"/>
              </a:rPr>
              <a:t>تكون هذه المخاطر</a:t>
            </a:r>
            <a:r>
              <a:rPr lang="ar-SA" dirty="0" smtClean="0">
                <a:latin typeface="Verdana" pitchFamily="34" charset="0"/>
                <a:cs typeface="Arial" pitchFamily="34" charset="0"/>
              </a:rPr>
              <a:t> أسوأ بالنسبة </a:t>
            </a:r>
            <a:r>
              <a:rPr lang="ar-EG" dirty="0" smtClean="0">
                <a:latin typeface="Verdana" pitchFamily="34" charset="0"/>
                <a:cs typeface="Arial" pitchFamily="34" charset="0"/>
              </a:rPr>
              <a:t>لضحايا الإ</a:t>
            </a:r>
            <a:r>
              <a:rPr lang="ar-SA" dirty="0" smtClean="0">
                <a:latin typeface="Verdana" pitchFamily="34" charset="0"/>
                <a:cs typeface="Arial" pitchFamily="34" charset="0"/>
              </a:rPr>
              <a:t>تجار</a:t>
            </a:r>
            <a:r>
              <a:rPr lang="ar-EG" dirty="0" smtClean="0">
                <a:latin typeface="Verdana" pitchFamily="34" charset="0"/>
                <a:cs typeface="Arial" pitchFamily="34" charset="0"/>
              </a:rPr>
              <a:t> بالبشر</a:t>
            </a:r>
            <a:r>
              <a:rPr lang="ar-SA" dirty="0" smtClean="0">
                <a:latin typeface="Verdana" pitchFamily="34" charset="0"/>
                <a:cs typeface="Arial" pitchFamily="34" charset="0"/>
              </a:rPr>
              <a:t>؟</a:t>
            </a:r>
            <a:r>
              <a:rPr lang="ar-SA" sz="2400" dirty="0" smtClean="0">
                <a:latin typeface="Times New Roman" pitchFamily="18" charset="0"/>
                <a:cs typeface="Times New Roman" pitchFamily="18" charset="0"/>
              </a:rPr>
              <a:t> </a:t>
            </a:r>
            <a:endParaRPr lang="ar-EG" sz="2400" dirty="0" smtClean="0">
              <a:latin typeface="Times New Roman" pitchFamily="18" charset="0"/>
              <a:cs typeface="Times New Roman" pitchFamily="18" charset="0"/>
            </a:endParaRPr>
          </a:p>
          <a:p>
            <a:pPr marL="400050" lvl="1" indent="0">
              <a:buFontTx/>
              <a:buNone/>
            </a:pPr>
            <a:r>
              <a:rPr lang="en-GB" sz="2400" dirty="0" smtClean="0">
                <a:latin typeface="Times New Roman" pitchFamily="18" charset="0"/>
                <a:cs typeface="Times New Roman" pitchFamily="18" charset="0"/>
              </a:rPr>
              <a:t/>
            </a:r>
            <a:br>
              <a:rPr lang="en-GB" sz="2400" dirty="0" smtClean="0">
                <a:latin typeface="Times New Roman" pitchFamily="18" charset="0"/>
                <a:cs typeface="Times New Roman" pitchFamily="18" charset="0"/>
              </a:rPr>
            </a:br>
            <a:r>
              <a:rPr lang="ar-SA" dirty="0" smtClean="0">
                <a:latin typeface="Verdana" pitchFamily="34" charset="0"/>
                <a:cs typeface="Arial" pitchFamily="34" charset="0"/>
              </a:rPr>
              <a:t>ما </a:t>
            </a:r>
            <a:r>
              <a:rPr lang="ar-EG" dirty="0" smtClean="0">
                <a:latin typeface="Verdana" pitchFamily="34" charset="0"/>
                <a:cs typeface="Arial" pitchFamily="34" charset="0"/>
              </a:rPr>
              <a:t>هى </a:t>
            </a:r>
            <a:r>
              <a:rPr lang="ar-SA" dirty="0" smtClean="0">
                <a:latin typeface="Verdana" pitchFamily="34" charset="0"/>
                <a:cs typeface="Arial" pitchFamily="34" charset="0"/>
              </a:rPr>
              <a:t>المخاط</a:t>
            </a:r>
            <a:r>
              <a:rPr lang="ar-EG" dirty="0" smtClean="0">
                <a:latin typeface="Verdana" pitchFamily="34" charset="0"/>
                <a:cs typeface="Arial" pitchFamily="34" charset="0"/>
              </a:rPr>
              <a:t>ر الأخرى</a:t>
            </a:r>
            <a:r>
              <a:rPr lang="ar-SA" dirty="0" smtClean="0">
                <a:latin typeface="Verdana" pitchFamily="34" charset="0"/>
                <a:cs typeface="Arial" pitchFamily="34" charset="0"/>
              </a:rPr>
              <a:t> التي</a:t>
            </a:r>
            <a:r>
              <a:rPr lang="ar-EG" dirty="0" smtClean="0">
                <a:latin typeface="Verdana" pitchFamily="34" charset="0"/>
                <a:cs typeface="Arial" pitchFamily="34" charset="0"/>
              </a:rPr>
              <a:t> يمكن أن</a:t>
            </a:r>
            <a:r>
              <a:rPr lang="ar-SA" dirty="0" smtClean="0">
                <a:latin typeface="Verdana" pitchFamily="34" charset="0"/>
                <a:cs typeface="Arial" pitchFamily="34" charset="0"/>
              </a:rPr>
              <a:t> يواجهونها؟</a:t>
            </a:r>
            <a:endParaRPr lang="en-GB" dirty="0" smtClean="0">
              <a:latin typeface="Verdana" pitchFamily="34" charset="0"/>
              <a:cs typeface="Arial" pitchFamily="34" charset="0"/>
            </a:endParaRPr>
          </a:p>
        </p:txBody>
      </p:sp>
      <p:sp>
        <p:nvSpPr>
          <p:cNvPr id="43011" name="Slide Number Placeholder 3"/>
          <p:cNvSpPr>
            <a:spLocks noGrp="1"/>
          </p:cNvSpPr>
          <p:nvPr>
            <p:ph type="sldNum" sz="quarter" idx="10"/>
          </p:nvPr>
        </p:nvSpPr>
        <p:spPr bwMode="auto">
          <a:xfrm>
            <a:off x="0" y="6492875"/>
            <a:ext cx="608013" cy="365125"/>
          </a:xfrm>
          <a:noFill/>
          <a:ln>
            <a:miter lim="800000"/>
            <a:headEnd/>
            <a:tailEnd/>
          </a:ln>
        </p:spPr>
        <p:txBody>
          <a:bodyPr/>
          <a:lstStyle/>
          <a:p>
            <a:fld id="{E6B07697-4641-4829-9801-424EA4D2CB49}" type="slidenum">
              <a:rPr lang="ar-SA" sz="1600">
                <a:latin typeface="Arial Black" pitchFamily="34" charset="0"/>
                <a:cs typeface="Tahoma" pitchFamily="34" charset="0"/>
              </a:rPr>
              <a:pPr/>
              <a:t>9</a:t>
            </a:fld>
            <a:endParaRPr lang="en-US" sz="1600">
              <a:latin typeface="Arial Black"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ummer">
  <a:themeElements>
    <a:clrScheme name="Summer">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alpha val="97000"/>
          </a:schemeClr>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alpha val="97000"/>
          </a:schemeClr>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TC101972873[[fn=Summer]]</Template>
  <TotalTime>1763</TotalTime>
  <Words>1888</Words>
  <Application>Microsoft Office PowerPoint</Application>
  <PresentationFormat>On-screen Show (4:3)</PresentationFormat>
  <Paragraphs>333</Paragraphs>
  <Slides>38</Slides>
  <Notes>38</Notes>
  <HiddenSlides>0</HiddenSlides>
  <MMClips>0</MMClips>
  <ScaleCrop>false</ScaleCrop>
  <HeadingPairs>
    <vt:vector size="4" baseType="variant">
      <vt:variant>
        <vt:lpstr>Theme</vt:lpstr>
      </vt:variant>
      <vt:variant>
        <vt:i4>2</vt:i4>
      </vt:variant>
      <vt:variant>
        <vt:lpstr>Slide Titles</vt:lpstr>
      </vt:variant>
      <vt:variant>
        <vt:i4>38</vt:i4>
      </vt:variant>
    </vt:vector>
  </HeadingPairs>
  <TitlesOfParts>
    <vt:vector size="40" baseType="lpstr">
      <vt:lpstr>Summer</vt:lpstr>
      <vt:lpstr>Default Design</vt:lpstr>
      <vt:lpstr>PowerPoint Presentation</vt:lpstr>
      <vt:lpstr>أهداف الدورة التدريبية</vt:lpstr>
      <vt:lpstr>PowerPoint Presentation</vt:lpstr>
      <vt:lpstr>أهداف الدورة</vt:lpstr>
      <vt:lpstr>PowerPoint Presentation</vt:lpstr>
      <vt:lpstr>PowerPoint Presentation</vt:lpstr>
      <vt:lpstr>PowerPoint Presentation</vt:lpstr>
      <vt:lpstr>PowerPoint Presentation</vt:lpstr>
      <vt:lpstr>تدريب</vt:lpstr>
      <vt:lpstr>PowerPoint Presentation</vt:lpstr>
      <vt:lpstr>ما هو تأثير ذلك على صحة ضحايا الإتجار بالبشر؟</vt:lpstr>
      <vt:lpstr>PowerPoint Presentation</vt:lpstr>
      <vt:lpstr>PowerPoint Presentation</vt:lpstr>
      <vt:lpstr>PowerPoint Presentation</vt:lpstr>
      <vt:lpstr>مظاهر الاستغلال المفرط</vt:lpstr>
      <vt:lpstr>مظاهر الاستغلال المفرط</vt:lpstr>
      <vt:lpstr>الأعراض الجسدية الأكثر شيوعاً</vt:lpstr>
      <vt:lpstr>PowerPoint Presentation</vt:lpstr>
      <vt:lpstr>دورة الأذى التراكمي</vt:lpstr>
      <vt:lpstr>المخاطر الصحية ما قبل الإتجار</vt:lpstr>
      <vt:lpstr>PowerPoint Presentation</vt:lpstr>
      <vt:lpstr>مسببات الضغوط النفسية</vt:lpstr>
      <vt:lpstr>كيف تؤدى مواقف التوتروالضغط النفسى إلى ردود أفعال عنيفة</vt:lpstr>
      <vt:lpstr> السمات النفسية لحالات الإتجار بالبشر </vt:lpstr>
      <vt:lpstr> السمات النفسية لحالات الإتجار بالبشر </vt:lpstr>
      <vt:lpstr>PowerPoint Presentation</vt:lpstr>
      <vt:lpstr>ردود الأفعال النفسية</vt:lpstr>
      <vt:lpstr>ردود الأفعال العاطفية</vt:lpstr>
      <vt:lpstr>ردود الأفعال العاطفية</vt:lpstr>
      <vt:lpstr>ردود الأفعال السلوكية</vt:lpstr>
      <vt:lpstr>PowerPoint Presentation</vt:lpstr>
      <vt:lpstr> مراحل رعاية ما بعد الإتجار </vt:lpstr>
      <vt:lpstr>PowerPoint Presentation</vt:lpstr>
      <vt:lpstr>PowerPoint Presentation</vt:lpstr>
      <vt:lpstr>PowerPoint Presentation</vt:lpstr>
      <vt:lpstr> المخاطر الصحية ما بعد الإتجار </vt:lpstr>
      <vt:lpstr>النتائج </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Caring for Trafficked Persons</dc:title>
  <dc:creator>BORLAND Rosilyne</dc:creator>
  <cp:lastModifiedBy>BARLISAN Anna Karizza</cp:lastModifiedBy>
  <cp:revision>181</cp:revision>
  <dcterms:created xsi:type="dcterms:W3CDTF">2012-05-17T16:24:19Z</dcterms:created>
  <dcterms:modified xsi:type="dcterms:W3CDTF">2015-11-21T09:37:47Z</dcterms:modified>
</cp:coreProperties>
</file>